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thanhthien\Downloads\videoplayback (3).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3707"/>
  <ax:ocxPr ax:name="_cy" ax:value="16298"/>
</ax:ocx>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1CF09-1B33-4FD9-9EF7-F5288EAFF91B}" type="datetimeFigureOut">
              <a:rPr lang="en-US" smtClean="0"/>
              <a:t>10/10/2021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A66C2-FA1A-49F7-A07F-10200052D291}" type="slidenum">
              <a:rPr lang="en-US" smtClean="0"/>
              <a:t>‹#›</a:t>
            </a:fld>
            <a:endParaRPr lang="en-US"/>
          </a:p>
        </p:txBody>
      </p:sp>
    </p:spTree>
    <p:extLst>
      <p:ext uri="{BB962C8B-B14F-4D97-AF65-F5344CB8AC3E}">
        <p14:creationId xmlns:p14="http://schemas.microsoft.com/office/powerpoint/2010/main" val="403733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xfrm>
            <a:off x="1143000" y="685800"/>
            <a:ext cx="4572000" cy="3429000"/>
          </a:xfrm>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defRPr>
            </a:lvl1pPr>
            <a:lvl2pPr marL="742950" indent="-285750">
              <a:defRPr i="1">
                <a:solidFill>
                  <a:schemeClr val="tx1"/>
                </a:solidFill>
                <a:latin typeface="Arial" pitchFamily="34" charset="0"/>
              </a:defRPr>
            </a:lvl2pPr>
            <a:lvl3pPr marL="1143000" indent="-228600">
              <a:defRPr i="1">
                <a:solidFill>
                  <a:schemeClr val="tx1"/>
                </a:solidFill>
                <a:latin typeface="Arial" pitchFamily="34" charset="0"/>
              </a:defRPr>
            </a:lvl3pPr>
            <a:lvl4pPr marL="1600200" indent="-228600">
              <a:defRPr i="1">
                <a:solidFill>
                  <a:schemeClr val="tx1"/>
                </a:solidFill>
                <a:latin typeface="Arial" pitchFamily="34" charset="0"/>
              </a:defRPr>
            </a:lvl4pPr>
            <a:lvl5pPr marL="2057400" indent="-22860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fld id="{424538A9-1C0C-4E1D-849B-402C53520429}" type="slidenum">
              <a:rPr lang="en-US">
                <a:solidFill>
                  <a:srgbClr val="000000"/>
                </a:solidFill>
                <a:latin typeface="Calibri" pitchFamily="34" charset="0"/>
              </a:rPr>
              <a:pPr eaLnBrk="1" hangingPunct="1"/>
              <a:t>14</a:t>
            </a:fld>
            <a:endParaRPr lang="en-US">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508B3F-4EBB-4849-A985-4755BAE1594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303280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08B3F-4EBB-4849-A985-4755BAE1594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368189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08B3F-4EBB-4849-A985-4755BAE1594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288641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08B3F-4EBB-4849-A985-4755BAE1594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98132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508B3F-4EBB-4849-A985-4755BAE1594D}"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222822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508B3F-4EBB-4849-A985-4755BAE1594D}"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154076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508B3F-4EBB-4849-A985-4755BAE1594D}" type="datetimeFigureOut">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427077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508B3F-4EBB-4849-A985-4755BAE1594D}" type="datetimeFigureOut">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412699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08B3F-4EBB-4849-A985-4755BAE1594D}" type="datetimeFigureOut">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138285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08B3F-4EBB-4849-A985-4755BAE1594D}"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48376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08B3F-4EBB-4849-A985-4755BAE1594D}"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011E6-70D9-4607-8115-4910D7AC8A63}" type="slidenum">
              <a:rPr lang="en-US" smtClean="0"/>
              <a:t>‹#›</a:t>
            </a:fld>
            <a:endParaRPr lang="en-US"/>
          </a:p>
        </p:txBody>
      </p:sp>
    </p:spTree>
    <p:extLst>
      <p:ext uri="{BB962C8B-B14F-4D97-AF65-F5344CB8AC3E}">
        <p14:creationId xmlns:p14="http://schemas.microsoft.com/office/powerpoint/2010/main" val="213154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08B3F-4EBB-4849-A985-4755BAE1594D}" type="datetimeFigureOut">
              <a:rPr lang="en-US" smtClean="0"/>
              <a:t>10/10/2021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011E6-70D9-4607-8115-4910D7AC8A63}" type="slidenum">
              <a:rPr lang="en-US" smtClean="0"/>
              <a:t>‹#›</a:t>
            </a:fld>
            <a:endParaRPr lang="en-US"/>
          </a:p>
        </p:txBody>
      </p:sp>
    </p:spTree>
    <p:extLst>
      <p:ext uri="{BB962C8B-B14F-4D97-AF65-F5344CB8AC3E}">
        <p14:creationId xmlns:p14="http://schemas.microsoft.com/office/powerpoint/2010/main" val="395409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2341" name="TextBox 2"/>
          <p:cNvSpPr txBox="1">
            <a:spLocks noChangeArrowheads="1"/>
          </p:cNvSpPr>
          <p:nvPr/>
        </p:nvSpPr>
        <p:spPr bwMode="auto">
          <a:xfrm>
            <a:off x="1268817" y="152400"/>
            <a:ext cx="6379565" cy="127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algn="ctr" fontAlgn="base">
              <a:lnSpc>
                <a:spcPct val="114000"/>
              </a:lnSpc>
              <a:spcBef>
                <a:spcPct val="0"/>
              </a:spcBef>
              <a:spcAft>
                <a:spcPct val="0"/>
              </a:spcAft>
            </a:pPr>
            <a:r>
              <a:rPr lang="en-US" sz="3200" b="1" i="0" smtClean="0">
                <a:solidFill>
                  <a:srgbClr val="0070C0"/>
                </a:solidFill>
                <a:latin typeface="Times New Roman" pitchFamily="18" charset="0"/>
                <a:cs typeface="Times New Roman" pitchFamily="18" charset="0"/>
              </a:rPr>
              <a:t>Thứ Tư ngày 13 tháng 10 năm 2021</a:t>
            </a:r>
          </a:p>
          <a:p>
            <a:pPr algn="ctr" fontAlgn="base">
              <a:lnSpc>
                <a:spcPct val="114000"/>
              </a:lnSpc>
              <a:spcBef>
                <a:spcPct val="0"/>
              </a:spcBef>
              <a:spcAft>
                <a:spcPct val="0"/>
              </a:spcAft>
            </a:pPr>
            <a:r>
              <a:rPr lang="en-US" sz="4000" b="1" i="0" smtClean="0">
                <a:solidFill>
                  <a:srgbClr val="002060"/>
                </a:solidFill>
                <a:latin typeface="Times New Roman" pitchFamily="18" charset="0"/>
                <a:cs typeface="Times New Roman" pitchFamily="18" charset="0"/>
              </a:rPr>
              <a:t>Tập đọc</a:t>
            </a:r>
            <a:endParaRPr lang="en-US" sz="4000" b="1" i="0">
              <a:solidFill>
                <a:srgbClr val="002060"/>
              </a:solidFill>
              <a:latin typeface="Times New Roman" pitchFamily="18" charset="0"/>
              <a:cs typeface="Times New Roman" pitchFamily="18" charset="0"/>
            </a:endParaRPr>
          </a:p>
        </p:txBody>
      </p:sp>
      <p:sp>
        <p:nvSpPr>
          <p:cNvPr id="3" name="Rectangle 2"/>
          <p:cNvSpPr/>
          <p:nvPr/>
        </p:nvSpPr>
        <p:spPr>
          <a:xfrm>
            <a:off x="1239000" y="1524000"/>
            <a:ext cx="6702476" cy="186204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5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Ông ngoại</a:t>
            </a:r>
            <a:endParaRPr lang="en-US" sz="115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0332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4">
            <a:extLst>
              <a:ext uri="{FF2B5EF4-FFF2-40B4-BE49-F238E27FC236}"/>
            </a:extLst>
          </p:cNvPr>
          <p:cNvSpPr txBox="1">
            <a:spLocks noChangeArrowheads="1"/>
          </p:cNvSpPr>
          <p:nvPr/>
        </p:nvSpPr>
        <p:spPr bwMode="auto">
          <a:xfrm>
            <a:off x="33337" y="586866"/>
            <a:ext cx="9110663" cy="584775"/>
          </a:xfrm>
          <a:prstGeom prst="rect">
            <a:avLst/>
          </a:prstGeom>
          <a:solidFill>
            <a:srgbClr val="FFFF00"/>
          </a:solidFill>
          <a:ln/>
          <a:extLst/>
        </p:spPr>
        <p:style>
          <a:lnRef idx="2">
            <a:schemeClr val="accent2"/>
          </a:lnRef>
          <a:fillRef idx="1">
            <a:schemeClr val="lt1"/>
          </a:fillRef>
          <a:effectRef idx="0">
            <a:schemeClr val="accent2"/>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US" altLang="en-US" sz="3200" b="1" smtClean="0">
                <a:solidFill>
                  <a:srgbClr val="002060"/>
                </a:solidFill>
                <a:latin typeface="Times New Roman" panose="02020603050405020304" pitchFamily="18" charset="0"/>
                <a:cs typeface="Times New Roman" panose="02020603050405020304" pitchFamily="18" charset="0"/>
              </a:rPr>
              <a:t>2. </a:t>
            </a:r>
            <a:r>
              <a:rPr lang="en-US" altLang="en-US" sz="3200" b="1" dirty="0" err="1">
                <a:solidFill>
                  <a:srgbClr val="002060"/>
                </a:solidFill>
                <a:latin typeface="Times New Roman" panose="02020603050405020304" pitchFamily="18" charset="0"/>
                <a:cs typeface="Times New Roman" panose="02020603050405020304" pitchFamily="18" charset="0"/>
              </a:rPr>
              <a:t>Ông</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ngoại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giúp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bạn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nhỏ</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chuẩn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bị</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đi</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học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thế</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nào</a:t>
            </a:r>
            <a:r>
              <a:rPr lang="en-US" altLang="en-US" sz="3200" b="1" dirty="0">
                <a:solidFill>
                  <a:srgbClr val="002060"/>
                </a:solidFill>
                <a:latin typeface="Times New Roman" panose="02020603050405020304" pitchFamily="18" charset="0"/>
                <a:cs typeface="Times New Roman" panose="02020603050405020304" pitchFamily="18" charset="0"/>
              </a:rPr>
              <a:t>?</a:t>
            </a:r>
          </a:p>
        </p:txBody>
      </p:sp>
      <p:pic>
        <p:nvPicPr>
          <p:cNvPr id="9" name="Picture 4">
            <a:extLst>
              <a:ext uri="{FF2B5EF4-FFF2-40B4-BE49-F238E27FC236}"/>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0637" y="3448116"/>
            <a:ext cx="3886200" cy="30157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1"/>
          <p:cNvSpPr>
            <a:spLocks noChangeArrowheads="1"/>
          </p:cNvSpPr>
          <p:nvPr/>
        </p:nvSpPr>
        <p:spPr bwMode="auto">
          <a:xfrm>
            <a:off x="249237" y="1320225"/>
            <a:ext cx="78919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a:solidFill>
                  <a:srgbClr val="FF0066"/>
                </a:solidFill>
                <a:latin typeface="Times New Roman" pitchFamily="18" charset="0"/>
                <a:cs typeface="Times New Roman" pitchFamily="18" charset="0"/>
              </a:rPr>
              <a:t> a. Ông ngoại dẫn bạn nhỏ đi mua vở, chọn bút</a:t>
            </a:r>
            <a:endParaRPr lang="en-US" sz="3200"/>
          </a:p>
        </p:txBody>
      </p:sp>
      <p:sp>
        <p:nvSpPr>
          <p:cNvPr id="36870" name="Rectangle 2"/>
          <p:cNvSpPr>
            <a:spLocks noChangeArrowheads="1"/>
          </p:cNvSpPr>
          <p:nvPr/>
        </p:nvSpPr>
        <p:spPr bwMode="auto">
          <a:xfrm>
            <a:off x="325437" y="1929825"/>
            <a:ext cx="8127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200">
                <a:solidFill>
                  <a:srgbClr val="FF0066"/>
                </a:solidFill>
                <a:latin typeface="Times New Roman" pitchFamily="18" charset="0"/>
                <a:cs typeface="Times New Roman" pitchFamily="18" charset="0"/>
              </a:rPr>
              <a:t>b. Hướng dẫn bạn bọc vở, dán nhãn, pha mực</a:t>
            </a:r>
            <a:endParaRPr lang="en-US" sz="3200"/>
          </a:p>
        </p:txBody>
      </p:sp>
      <p:sp>
        <p:nvSpPr>
          <p:cNvPr id="36871" name="Rectangle 3"/>
          <p:cNvSpPr>
            <a:spLocks noChangeArrowheads="1"/>
          </p:cNvSpPr>
          <p:nvPr/>
        </p:nvSpPr>
        <p:spPr bwMode="auto">
          <a:xfrm>
            <a:off x="325437" y="2472750"/>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solidFill>
                  <a:srgbClr val="FF0066"/>
                </a:solidFill>
                <a:latin typeface="Times New Roman" pitchFamily="18" charset="0"/>
                <a:cs typeface="Times New Roman" pitchFamily="18" charset="0"/>
              </a:rPr>
              <a:t>c. Dạy bạn những chữ cái đầu tiên.</a:t>
            </a:r>
          </a:p>
        </p:txBody>
      </p:sp>
      <p:sp>
        <p:nvSpPr>
          <p:cNvPr id="36872" name="Rectangle 4"/>
          <p:cNvSpPr>
            <a:spLocks noChangeArrowheads="1"/>
          </p:cNvSpPr>
          <p:nvPr/>
        </p:nvSpPr>
        <p:spPr bwMode="auto">
          <a:xfrm>
            <a:off x="347662" y="3072825"/>
            <a:ext cx="33014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a:solidFill>
                  <a:srgbClr val="FF0066"/>
                </a:solidFill>
                <a:latin typeface="Times New Roman" pitchFamily="18" charset="0"/>
                <a:cs typeface="Times New Roman" pitchFamily="18" charset="0"/>
              </a:rPr>
              <a:t>d. Tất cả các ý trên</a:t>
            </a:r>
          </a:p>
        </p:txBody>
      </p:sp>
      <p:sp>
        <p:nvSpPr>
          <p:cNvPr id="11" name="Oval 10">
            <a:extLst>
              <a:ext uri="{FF2B5EF4-FFF2-40B4-BE49-F238E27FC236}"/>
            </a:extLst>
          </p:cNvPr>
          <p:cNvSpPr/>
          <p:nvPr/>
        </p:nvSpPr>
        <p:spPr>
          <a:xfrm>
            <a:off x="318063" y="3113801"/>
            <a:ext cx="457200" cy="522288"/>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1007730592"/>
      </p:ext>
    </p:extLst>
  </p:cSld>
  <p:clrMapOvr>
    <a:masterClrMapping/>
  </p:clrMapOvr>
  <p:transition spd="slow" advTm="441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1"/>
          </p:nvPr>
        </p:nvSpPr>
        <p:spPr>
          <a:xfrm>
            <a:off x="-76200" y="954108"/>
            <a:ext cx="9143999" cy="5246668"/>
          </a:xfrm>
          <a:solidFill>
            <a:schemeClr val="bg1"/>
          </a:solidFill>
        </p:spPr>
        <p:txBody>
          <a:bodyPr rtlCol="0">
            <a:noAutofit/>
          </a:bodyPr>
          <a:lstStyle/>
          <a:p>
            <a:pPr eaLnBrk="1" fontAlgn="auto" hangingPunct="1">
              <a:spcAft>
                <a:spcPts val="0"/>
              </a:spcAft>
              <a:buFontTx/>
              <a:buChar char="-"/>
              <a:defRPr/>
            </a:pPr>
            <a:r>
              <a:rPr lang="en-US" sz="2800" smtClean="0">
                <a:solidFill>
                  <a:srgbClr val="002060"/>
                </a:solidFill>
                <a:latin typeface="Times New Roman" panose="02020603050405020304" pitchFamily="18" charset="0"/>
                <a:cs typeface="Times New Roman" panose="02020603050405020304" pitchFamily="18" charset="0"/>
              </a:rPr>
              <a:t>Những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ảnh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đẹp</a:t>
            </a:r>
            <a:r>
              <a:rPr lang="en-US" sz="2800" dirty="0">
                <a:solidFill>
                  <a:srgbClr val="00206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en-US" sz="2800" i="1" dirty="0">
                <a:solidFill>
                  <a:srgbClr val="006600"/>
                </a:solidFill>
                <a:latin typeface="Times New Roman" panose="02020603050405020304" pitchFamily="18" charset="0"/>
                <a:cs typeface="Times New Roman" panose="02020603050405020304" pitchFamily="18" charset="0"/>
              </a:rPr>
              <a:t>+ </a:t>
            </a:r>
            <a:r>
              <a:rPr lang="vi-VN" sz="2800" i="1" dirty="0">
                <a:solidFill>
                  <a:srgbClr val="006600"/>
                </a:solidFill>
                <a:latin typeface="Times New Roman" panose="02020603050405020304" pitchFamily="18" charset="0"/>
                <a:cs typeface="Times New Roman" panose="02020603050405020304" pitchFamily="18" charset="0"/>
              </a:rPr>
              <a:t>Ông chậm rãi nhấn từng nhịp </a:t>
            </a:r>
            <a:r>
              <a:rPr lang="vi-VN" sz="2800" i="1">
                <a:solidFill>
                  <a:srgbClr val="006600"/>
                </a:solidFill>
                <a:latin typeface="Times New Roman" panose="02020603050405020304" pitchFamily="18" charset="0"/>
                <a:cs typeface="Times New Roman" panose="02020603050405020304" pitchFamily="18" charset="0"/>
              </a:rPr>
              <a:t>chân </a:t>
            </a:r>
            <a:endParaRPr lang="en-US" sz="2800" i="1" smtClean="0">
              <a:solidFill>
                <a:srgbClr val="006600"/>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vi-VN" sz="2800" i="1" smtClean="0">
                <a:solidFill>
                  <a:srgbClr val="006600"/>
                </a:solidFill>
                <a:latin typeface="Times New Roman" panose="02020603050405020304" pitchFamily="18" charset="0"/>
                <a:cs typeface="Times New Roman" panose="02020603050405020304" pitchFamily="18" charset="0"/>
              </a:rPr>
              <a:t>trên </a:t>
            </a:r>
            <a:r>
              <a:rPr lang="vi-VN" sz="2800" i="1" dirty="0">
                <a:solidFill>
                  <a:srgbClr val="006600"/>
                </a:solidFill>
                <a:latin typeface="Times New Roman" panose="02020603050405020304" pitchFamily="18" charset="0"/>
                <a:cs typeface="Times New Roman" panose="02020603050405020304" pitchFamily="18" charset="0"/>
              </a:rPr>
              <a:t>chiếc xe đạp cũ, đèo tôi </a:t>
            </a:r>
            <a:r>
              <a:rPr lang="vi-VN" sz="2800" i="1">
                <a:solidFill>
                  <a:srgbClr val="006600"/>
                </a:solidFill>
                <a:latin typeface="Times New Roman" panose="02020603050405020304" pitchFamily="18" charset="0"/>
                <a:cs typeface="Times New Roman" panose="02020603050405020304" pitchFamily="18" charset="0"/>
              </a:rPr>
              <a:t>tới </a:t>
            </a:r>
            <a:r>
              <a:rPr lang="vi-VN" sz="2800" i="1" smtClean="0">
                <a:solidFill>
                  <a:srgbClr val="006600"/>
                </a:solidFill>
                <a:latin typeface="Times New Roman" panose="02020603050405020304" pitchFamily="18" charset="0"/>
                <a:cs typeface="Times New Roman" panose="02020603050405020304" pitchFamily="18" charset="0"/>
              </a:rPr>
              <a:t>trường</a:t>
            </a:r>
            <a:endParaRPr lang="en-US" sz="2800" i="1" smtClean="0">
              <a:solidFill>
                <a:srgbClr val="006600"/>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b="1" i="1" smtClean="0">
                <a:solidFill>
                  <a:srgbClr val="006600"/>
                </a:solidFill>
                <a:latin typeface="Times New Roman" panose="02020603050405020304" pitchFamily="18" charset="0"/>
                <a:cs typeface="Times New Roman" panose="02020603050405020304" pitchFamily="18" charset="0"/>
              </a:rPr>
              <a:t>=&gt; </a:t>
            </a:r>
            <a:r>
              <a:rPr lang="en-US" sz="2800" b="1" i="1" dirty="0" err="1">
                <a:solidFill>
                  <a:srgbClr val="006600"/>
                </a:solidFill>
                <a:latin typeface="Times New Roman" panose="02020603050405020304" pitchFamily="18" charset="0"/>
                <a:cs typeface="Times New Roman" panose="02020603050405020304" pitchFamily="18" charset="0"/>
              </a:rPr>
              <a:t>Sự</a:t>
            </a:r>
            <a:r>
              <a:rPr lang="en-US" sz="2800" b="1" i="1" dirty="0">
                <a:solidFill>
                  <a:srgbClr val="006600"/>
                </a:solidFill>
                <a:latin typeface="Times New Roman" panose="02020603050405020304" pitchFamily="18" charset="0"/>
                <a:cs typeface="Times New Roman" panose="02020603050405020304" pitchFamily="18" charset="0"/>
              </a:rPr>
              <a:t> </a:t>
            </a:r>
            <a:r>
              <a:rPr lang="en-US" sz="2800" b="1" i="1" dirty="0" err="1">
                <a:solidFill>
                  <a:srgbClr val="006600"/>
                </a:solidFill>
                <a:latin typeface="Times New Roman" panose="02020603050405020304" pitchFamily="18" charset="0"/>
                <a:cs typeface="Times New Roman" panose="02020603050405020304" pitchFamily="18" charset="0"/>
              </a:rPr>
              <a:t>vất</a:t>
            </a:r>
            <a:r>
              <a:rPr lang="en-US" sz="2800" b="1" i="1" dirty="0">
                <a:solidFill>
                  <a:srgbClr val="006600"/>
                </a:solidFill>
                <a:latin typeface="Times New Roman" panose="02020603050405020304" pitchFamily="18" charset="0"/>
                <a:cs typeface="Times New Roman" panose="02020603050405020304" pitchFamily="18" charset="0"/>
              </a:rPr>
              <a:t> </a:t>
            </a:r>
            <a:r>
              <a:rPr lang="en-US" sz="2800" b="1" i="1" dirty="0" err="1">
                <a:solidFill>
                  <a:srgbClr val="006600"/>
                </a:solidFill>
                <a:latin typeface="Times New Roman" panose="02020603050405020304" pitchFamily="18" charset="0"/>
                <a:cs typeface="Times New Roman" panose="02020603050405020304" pitchFamily="18" charset="0"/>
              </a:rPr>
              <a:t>vả</a:t>
            </a:r>
            <a:r>
              <a:rPr lang="en-US" sz="2800" b="1" i="1" dirty="0">
                <a:solidFill>
                  <a:srgbClr val="006600"/>
                </a:solidFill>
                <a:latin typeface="Times New Roman" panose="02020603050405020304" pitchFamily="18" charset="0"/>
                <a:cs typeface="Times New Roman" panose="02020603050405020304" pitchFamily="18" charset="0"/>
              </a:rPr>
              <a:t> </a:t>
            </a:r>
            <a:r>
              <a:rPr lang="en-US" sz="2800" b="1" i="1" dirty="0" err="1">
                <a:solidFill>
                  <a:srgbClr val="006600"/>
                </a:solidFill>
                <a:latin typeface="Times New Roman" panose="02020603050405020304" pitchFamily="18" charset="0"/>
                <a:cs typeface="Times New Roman" panose="02020603050405020304" pitchFamily="18" charset="0"/>
              </a:rPr>
              <a:t>và</a:t>
            </a:r>
            <a:r>
              <a:rPr lang="en-US" sz="2800" b="1" i="1" dirty="0">
                <a:solidFill>
                  <a:srgbClr val="006600"/>
                </a:solidFill>
                <a:latin typeface="Times New Roman" panose="02020603050405020304" pitchFamily="18" charset="0"/>
                <a:cs typeface="Times New Roman" panose="02020603050405020304" pitchFamily="18" charset="0"/>
              </a:rPr>
              <a:t> </a:t>
            </a:r>
            <a:r>
              <a:rPr lang="en-US" sz="2800" b="1" i="1" dirty="0" err="1">
                <a:solidFill>
                  <a:srgbClr val="006600"/>
                </a:solidFill>
                <a:latin typeface="Times New Roman" panose="02020603050405020304" pitchFamily="18" charset="0"/>
                <a:cs typeface="Times New Roman" panose="02020603050405020304" pitchFamily="18" charset="0"/>
              </a:rPr>
              <a:t>chăm</a:t>
            </a:r>
            <a:r>
              <a:rPr lang="en-US" sz="2800" b="1" i="1" dirty="0">
                <a:solidFill>
                  <a:srgbClr val="006600"/>
                </a:solidFill>
                <a:latin typeface="Times New Roman" panose="02020603050405020304" pitchFamily="18" charset="0"/>
                <a:cs typeface="Times New Roman" panose="02020603050405020304" pitchFamily="18" charset="0"/>
              </a:rPr>
              <a:t> </a:t>
            </a:r>
            <a:r>
              <a:rPr lang="en-US" sz="2800" b="1" i="1" dirty="0" err="1">
                <a:solidFill>
                  <a:srgbClr val="006600"/>
                </a:solidFill>
                <a:latin typeface="Times New Roman" panose="02020603050405020304" pitchFamily="18" charset="0"/>
                <a:cs typeface="Times New Roman" panose="02020603050405020304" pitchFamily="18" charset="0"/>
              </a:rPr>
              <a:t>sóc</a:t>
            </a:r>
            <a:r>
              <a:rPr lang="en-US" sz="2800" b="1" i="1" dirty="0">
                <a:solidFill>
                  <a:srgbClr val="006600"/>
                </a:solidFill>
                <a:latin typeface="Times New Roman" panose="02020603050405020304" pitchFamily="18" charset="0"/>
                <a:cs typeface="Times New Roman" panose="02020603050405020304" pitchFamily="18" charset="0"/>
              </a:rPr>
              <a:t> </a:t>
            </a:r>
            <a:r>
              <a:rPr lang="en-US" sz="2800" b="1" i="1" dirty="0" err="1">
                <a:solidFill>
                  <a:srgbClr val="006600"/>
                </a:solidFill>
                <a:latin typeface="Times New Roman" panose="02020603050405020304" pitchFamily="18" charset="0"/>
                <a:cs typeface="Times New Roman" panose="02020603050405020304" pitchFamily="18" charset="0"/>
              </a:rPr>
              <a:t>của</a:t>
            </a:r>
            <a:r>
              <a:rPr lang="en-US" sz="2800" b="1" i="1" dirty="0">
                <a:solidFill>
                  <a:srgbClr val="006600"/>
                </a:solidFill>
                <a:latin typeface="Times New Roman" panose="02020603050405020304" pitchFamily="18" charset="0"/>
                <a:cs typeface="Times New Roman" panose="02020603050405020304" pitchFamily="18" charset="0"/>
              </a:rPr>
              <a:t> </a:t>
            </a:r>
            <a:r>
              <a:rPr lang="en-US" sz="2800" b="1" i="1" dirty="0" err="1">
                <a:solidFill>
                  <a:srgbClr val="006600"/>
                </a:solidFill>
                <a:latin typeface="Times New Roman" panose="02020603050405020304" pitchFamily="18" charset="0"/>
                <a:cs typeface="Times New Roman" panose="02020603050405020304" pitchFamily="18" charset="0"/>
              </a:rPr>
              <a:t>ông</a:t>
            </a:r>
            <a:r>
              <a:rPr lang="en-US" sz="2800" b="1" i="1" dirty="0">
                <a:solidFill>
                  <a:srgbClr val="006600"/>
                </a:solidFill>
                <a:latin typeface="Times New Roman" panose="02020603050405020304" pitchFamily="18" charset="0"/>
                <a:cs typeface="Times New Roman" panose="02020603050405020304" pitchFamily="18" charset="0"/>
              </a:rPr>
              <a:t>.</a:t>
            </a:r>
          </a:p>
          <a:p>
            <a:pPr marL="0" indent="0" eaLnBrk="1" fontAlgn="auto" hangingPunct="1">
              <a:spcAft>
                <a:spcPts val="0"/>
              </a:spcAft>
              <a:buFont typeface="Arial" pitchFamily="34" charset="0"/>
              <a:buNone/>
              <a:defRPr/>
            </a:pPr>
            <a:r>
              <a:rPr lang="en-US" sz="2800" i="1" dirty="0">
                <a:solidFill>
                  <a:srgbClr val="C00000"/>
                </a:solidFill>
                <a:latin typeface="Times New Roman" panose="02020603050405020304" pitchFamily="18" charset="0"/>
                <a:cs typeface="Times New Roman" panose="02020603050405020304" pitchFamily="18" charset="0"/>
              </a:rPr>
              <a:t>+ </a:t>
            </a:r>
            <a:r>
              <a:rPr lang="vi-VN" sz="2800" i="1" dirty="0">
                <a:solidFill>
                  <a:srgbClr val="C00000"/>
                </a:solidFill>
                <a:latin typeface="Times New Roman" panose="02020603050405020304" pitchFamily="18" charset="0"/>
                <a:cs typeface="Times New Roman" panose="02020603050405020304" pitchFamily="18" charset="0"/>
              </a:rPr>
              <a:t>Trong cái vắng lặng của ngôi trường cuối hè, ông dẫn tôi lang thang khắp các căn lớp </a:t>
            </a:r>
            <a:r>
              <a:rPr lang="vi-VN" sz="2800" i="1">
                <a:solidFill>
                  <a:srgbClr val="C00000"/>
                </a:solidFill>
                <a:latin typeface="Times New Roman" panose="02020603050405020304" pitchFamily="18" charset="0"/>
                <a:cs typeface="Times New Roman" panose="02020603050405020304" pitchFamily="18" charset="0"/>
              </a:rPr>
              <a:t>trống</a:t>
            </a:r>
            <a:r>
              <a:rPr lang="en-US" sz="2800" i="1">
                <a:solidFill>
                  <a:srgbClr val="C00000"/>
                </a:solidFill>
                <a:latin typeface="Times New Roman" panose="02020603050405020304" pitchFamily="18" charset="0"/>
                <a:cs typeface="Times New Roman" panose="02020603050405020304" pitchFamily="18" charset="0"/>
              </a:rPr>
              <a:t> </a:t>
            </a:r>
            <a:endParaRPr lang="en-US" sz="2800" i="1" smtClean="0">
              <a:solidFill>
                <a:srgbClr val="C00000"/>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b="1" i="1" smtClean="0">
                <a:solidFill>
                  <a:srgbClr val="C00000"/>
                </a:solidFill>
                <a:latin typeface="Times New Roman" panose="02020603050405020304" pitchFamily="18" charset="0"/>
                <a:cs typeface="Times New Roman" panose="02020603050405020304" pitchFamily="18" charset="0"/>
              </a:rPr>
              <a:t>=&gt; </a:t>
            </a:r>
            <a:r>
              <a:rPr lang="en-US" sz="2800" b="1" i="1" dirty="0" err="1">
                <a:solidFill>
                  <a:srgbClr val="C00000"/>
                </a:solidFill>
                <a:latin typeface="Times New Roman" panose="02020603050405020304" pitchFamily="18" charset="0"/>
                <a:cs typeface="Times New Roman" panose="02020603050405020304" pitchFamily="18" charset="0"/>
              </a:rPr>
              <a:t>Ông</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quan</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tâm</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tới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tr</a:t>
            </a:r>
            <a:r>
              <a:rPr lang="vi-VN" sz="2800" b="1" i="1" dirty="0">
                <a:solidFill>
                  <a:srgbClr val="C00000"/>
                </a:solidFill>
                <a:latin typeface="Times New Roman" panose="02020603050405020304" pitchFamily="18" charset="0"/>
                <a:cs typeface="Times New Roman" panose="02020603050405020304" pitchFamily="18" charset="0"/>
              </a:rPr>
              <a:t>ư</a:t>
            </a:r>
            <a:r>
              <a:rPr lang="en-US" sz="2800" b="1" i="1" dirty="0" err="1">
                <a:solidFill>
                  <a:srgbClr val="C00000"/>
                </a:solidFill>
                <a:latin typeface="Times New Roman" panose="02020603050405020304" pitchFamily="18" charset="0"/>
                <a:cs typeface="Times New Roman" panose="02020603050405020304" pitchFamily="18" charset="0"/>
              </a:rPr>
              <a:t>ờng</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lớp</a:t>
            </a:r>
            <a:r>
              <a:rPr lang="en-US" sz="2800" b="1" i="1" dirty="0">
                <a:solidFill>
                  <a:srgbClr val="C00000"/>
                </a:solidFill>
                <a:latin typeface="Times New Roman" panose="02020603050405020304" pitchFamily="18" charset="0"/>
                <a:cs typeface="Times New Roman" panose="02020603050405020304" pitchFamily="18" charset="0"/>
              </a:rPr>
              <a:t> – n</a:t>
            </a:r>
            <a:r>
              <a:rPr lang="vi-VN" sz="2800" b="1" i="1" dirty="0">
                <a:solidFill>
                  <a:srgbClr val="C00000"/>
                </a:solidFill>
                <a:latin typeface="Times New Roman" panose="02020603050405020304" pitchFamily="18" charset="0"/>
                <a:cs typeface="Times New Roman" panose="02020603050405020304" pitchFamily="18" charset="0"/>
              </a:rPr>
              <a:t>ơ</a:t>
            </a:r>
            <a:r>
              <a:rPr lang="en-US" sz="2800" b="1" i="1" dirty="0" err="1">
                <a:solidFill>
                  <a:srgbClr val="C00000"/>
                </a:solidFill>
                <a:latin typeface="Times New Roman" panose="02020603050405020304" pitchFamily="18" charset="0"/>
                <a:cs typeface="Times New Roman" panose="02020603050405020304" pitchFamily="18" charset="0"/>
              </a:rPr>
              <a:t>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cháu</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mình</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học</a:t>
            </a:r>
            <a:r>
              <a:rPr lang="en-US" sz="2800" b="1" i="1" dirty="0">
                <a:solidFill>
                  <a:srgbClr val="C00000"/>
                </a:solidFill>
                <a:latin typeface="Times New Roman" panose="02020603050405020304" pitchFamily="18" charset="0"/>
                <a:cs typeface="Times New Roman" panose="02020603050405020304" pitchFamily="18" charset="0"/>
              </a:rPr>
              <a:t>.</a:t>
            </a:r>
          </a:p>
          <a:p>
            <a:pPr marL="0" indent="0" eaLnBrk="1" fontAlgn="auto" hangingPunct="1">
              <a:spcAft>
                <a:spcPts val="0"/>
              </a:spcAft>
              <a:buFont typeface="Arial" pitchFamily="34" charset="0"/>
              <a:buNone/>
              <a:defRPr/>
            </a:pPr>
            <a:r>
              <a:rPr lang="en-US" sz="2800" i="1" dirty="0">
                <a:solidFill>
                  <a:srgbClr val="002060"/>
                </a:solidFill>
                <a:latin typeface="Times New Roman" panose="02020603050405020304" pitchFamily="18" charset="0"/>
                <a:cs typeface="Times New Roman" panose="02020603050405020304" pitchFamily="18" charset="0"/>
              </a:rPr>
              <a:t>+ Ô</a:t>
            </a:r>
            <a:r>
              <a:rPr lang="vi-VN" sz="2800" i="1" dirty="0">
                <a:solidFill>
                  <a:srgbClr val="002060"/>
                </a:solidFill>
                <a:latin typeface="Times New Roman" panose="02020603050405020304" pitchFamily="18" charset="0"/>
                <a:cs typeface="Times New Roman" panose="02020603050405020304" pitchFamily="18" charset="0"/>
              </a:rPr>
              <a:t>ng còn nhấc bổng tôi trên tay, </a:t>
            </a:r>
            <a:r>
              <a:rPr lang="vi-VN" sz="2800" i="1">
                <a:solidFill>
                  <a:srgbClr val="002060"/>
                </a:solidFill>
                <a:latin typeface="Times New Roman" panose="02020603050405020304" pitchFamily="18" charset="0"/>
                <a:cs typeface="Times New Roman" panose="02020603050405020304" pitchFamily="18" charset="0"/>
              </a:rPr>
              <a:t>cho </a:t>
            </a:r>
            <a:r>
              <a:rPr lang="vi-VN" sz="2800" i="1" smtClean="0">
                <a:solidFill>
                  <a:srgbClr val="002060"/>
                </a:solidFill>
                <a:latin typeface="Times New Roman" panose="02020603050405020304" pitchFamily="18" charset="0"/>
                <a:cs typeface="Times New Roman" panose="02020603050405020304" pitchFamily="18" charset="0"/>
              </a:rPr>
              <a:t>gõ</a:t>
            </a:r>
            <a:r>
              <a:rPr lang="en-US" sz="2800" i="1" smtClean="0">
                <a:solidFill>
                  <a:srgbClr val="002060"/>
                </a:solidFill>
                <a:latin typeface="Times New Roman" panose="02020603050405020304" pitchFamily="18" charset="0"/>
                <a:cs typeface="Times New Roman" panose="02020603050405020304" pitchFamily="18" charset="0"/>
              </a:rPr>
              <a:t> </a:t>
            </a:r>
            <a:r>
              <a:rPr lang="vi-VN" sz="2800" i="1" smtClean="0">
                <a:solidFill>
                  <a:srgbClr val="002060"/>
                </a:solidFill>
                <a:latin typeface="Times New Roman" panose="02020603050405020304" pitchFamily="18" charset="0"/>
                <a:cs typeface="Times New Roman" panose="02020603050405020304" pitchFamily="18" charset="0"/>
              </a:rPr>
              <a:t>thử</a:t>
            </a:r>
            <a:endParaRPr lang="en-US" sz="2800" i="1" smtClean="0">
              <a:solidFill>
                <a:srgbClr val="002060"/>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vi-VN" sz="2800" i="1" smtClean="0">
                <a:solidFill>
                  <a:srgbClr val="002060"/>
                </a:solidFill>
                <a:latin typeface="Times New Roman" panose="02020603050405020304" pitchFamily="18" charset="0"/>
                <a:cs typeface="Times New Roman" panose="02020603050405020304" pitchFamily="18" charset="0"/>
              </a:rPr>
              <a:t>vào </a:t>
            </a:r>
            <a:r>
              <a:rPr lang="vi-VN" sz="2800" i="1" dirty="0">
                <a:solidFill>
                  <a:srgbClr val="002060"/>
                </a:solidFill>
                <a:latin typeface="Times New Roman" panose="02020603050405020304" pitchFamily="18" charset="0"/>
                <a:cs typeface="Times New Roman" panose="02020603050405020304" pitchFamily="18" charset="0"/>
              </a:rPr>
              <a:t>mặt da loang lổ của chiếc </a:t>
            </a:r>
            <a:r>
              <a:rPr lang="vi-VN" sz="2800" i="1">
                <a:solidFill>
                  <a:srgbClr val="002060"/>
                </a:solidFill>
                <a:latin typeface="Times New Roman" panose="02020603050405020304" pitchFamily="18" charset="0"/>
                <a:cs typeface="Times New Roman" panose="02020603050405020304" pitchFamily="18" charset="0"/>
              </a:rPr>
              <a:t>trống </a:t>
            </a:r>
            <a:r>
              <a:rPr lang="vi-VN" sz="2800" i="1" smtClean="0">
                <a:solidFill>
                  <a:srgbClr val="002060"/>
                </a:solidFill>
                <a:latin typeface="Times New Roman" panose="02020603050405020304" pitchFamily="18" charset="0"/>
                <a:cs typeface="Times New Roman" panose="02020603050405020304" pitchFamily="18" charset="0"/>
              </a:rPr>
              <a:t>trường</a:t>
            </a:r>
            <a:r>
              <a:rPr lang="en-US" sz="2800" i="1" smtClean="0">
                <a:solidFill>
                  <a:srgbClr val="00206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en-US" sz="2800" b="1" i="1" smtClean="0">
                <a:solidFill>
                  <a:srgbClr val="002060"/>
                </a:solidFill>
                <a:latin typeface="Times New Roman" panose="02020603050405020304" pitchFamily="18" charset="0"/>
                <a:cs typeface="Times New Roman" panose="02020603050405020304" pitchFamily="18" charset="0"/>
              </a:rPr>
              <a:t>=&gt;Thể </a:t>
            </a:r>
            <a:r>
              <a:rPr lang="en-US" sz="2800" b="1" i="1" dirty="0" err="1">
                <a:solidFill>
                  <a:srgbClr val="002060"/>
                </a:solidFill>
                <a:latin typeface="Times New Roman" panose="02020603050405020304" pitchFamily="18" charset="0"/>
                <a:cs typeface="Times New Roman" panose="02020603050405020304" pitchFamily="18" charset="0"/>
              </a:rPr>
              <a:t>hiện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sự</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smtClean="0">
                <a:solidFill>
                  <a:srgbClr val="002060"/>
                </a:solidFill>
                <a:latin typeface="Times New Roman" panose="02020603050405020304" pitchFamily="18" charset="0"/>
                <a:cs typeface="Times New Roman" panose="02020603050405020304" pitchFamily="18" charset="0"/>
              </a:rPr>
              <a:t>quan</a:t>
            </a:r>
            <a:r>
              <a:rPr lang="en-US" sz="2800" b="1" i="1" dirty="0" smtClean="0">
                <a:solidFill>
                  <a:srgbClr val="002060"/>
                </a:solidFill>
                <a:latin typeface="Times New Roman" panose="02020603050405020304" pitchFamily="18" charset="0"/>
                <a:cs typeface="Times New Roman" panose="02020603050405020304" pitchFamily="18" charset="0"/>
              </a:rPr>
              <a:t> </a:t>
            </a:r>
            <a:r>
              <a:rPr lang="en-US" sz="2800" b="1" i="1" err="1" smtClean="0">
                <a:solidFill>
                  <a:srgbClr val="002060"/>
                </a:solidFill>
                <a:latin typeface="Times New Roman" panose="02020603050405020304" pitchFamily="18" charset="0"/>
                <a:cs typeface="Times New Roman" panose="02020603050405020304" pitchFamily="18" charset="0"/>
              </a:rPr>
              <a:t>tâm</a:t>
            </a:r>
            <a:r>
              <a:rPr lang="en-US" sz="2800" b="1" i="1" smtClean="0">
                <a:solidFill>
                  <a:srgbClr val="002060"/>
                </a:solidFill>
                <a:latin typeface="Times New Roman" panose="02020603050405020304" pitchFamily="18" charset="0"/>
                <a:cs typeface="Times New Roman" panose="02020603050405020304" pitchFamily="18" charset="0"/>
              </a:rPr>
              <a:t> của </a:t>
            </a:r>
            <a:r>
              <a:rPr lang="en-US" sz="2800" b="1" i="1" dirty="0" err="1">
                <a:solidFill>
                  <a:srgbClr val="002060"/>
                </a:solidFill>
                <a:latin typeface="Times New Roman" panose="02020603050405020304" pitchFamily="18" charset="0"/>
                <a:cs typeface="Times New Roman" panose="02020603050405020304" pitchFamily="18" charset="0"/>
              </a:rPr>
              <a:t>ông</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đối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err="1">
                <a:solidFill>
                  <a:srgbClr val="002060"/>
                </a:solidFill>
                <a:latin typeface="Times New Roman" panose="02020603050405020304" pitchFamily="18" charset="0"/>
                <a:cs typeface="Times New Roman" panose="02020603050405020304" pitchFamily="18" charset="0"/>
              </a:rPr>
              <a:t>với</a:t>
            </a:r>
            <a:r>
              <a:rPr lang="en-US" sz="2800" b="1" i="1">
                <a:solidFill>
                  <a:srgbClr val="002060"/>
                </a:solidFill>
                <a:latin typeface="Times New Roman" panose="02020603050405020304" pitchFamily="18" charset="0"/>
                <a:cs typeface="Times New Roman" panose="02020603050405020304" pitchFamily="18" charset="0"/>
              </a:rPr>
              <a:t> </a:t>
            </a:r>
            <a:r>
              <a:rPr lang="en-US" sz="2800" b="1" i="1" smtClean="0">
                <a:solidFill>
                  <a:srgbClr val="002060"/>
                </a:solidFill>
                <a:latin typeface="Times New Roman" panose="02020603050405020304" pitchFamily="18" charset="0"/>
                <a:cs typeface="Times New Roman" panose="02020603050405020304" pitchFamily="18" charset="0"/>
              </a:rPr>
              <a:t>cháu</a:t>
            </a:r>
            <a:endParaRPr lang="en-US" sz="2800" b="1" i="1" dirty="0">
              <a:solidFill>
                <a:srgbClr val="002060"/>
              </a:solidFill>
            </a:endParaRPr>
          </a:p>
        </p:txBody>
      </p:sp>
      <p:pic>
        <p:nvPicPr>
          <p:cNvPr id="4" name="Picture 18">
            <a:extLst>
              <a:ext uri="{FF2B5EF4-FFF2-40B4-BE49-F238E27FC236}"/>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1350" y="895747"/>
            <a:ext cx="3117850" cy="23996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extLst>
          </p:cNvPr>
          <p:cNvPicPr>
            <a:picLocks noChangeAspect="1"/>
          </p:cNvPicPr>
          <p:nvPr/>
        </p:nvPicPr>
        <p:blipFill>
          <a:blip r:embed="rId4" cstate="print">
            <a:extLst>
              <a:ext uri="{28A0092B-C50C-407E-A947-70E740481C1C}">
                <a14:useLocalDpi xmlns:a14="http://schemas.microsoft.com/office/drawing/2010/main" val="0"/>
              </a:ext>
            </a:extLst>
          </a:blip>
          <a:srcRect l="26666" t="29259" r="4443" b="8888"/>
          <a:stretch>
            <a:fillRect/>
          </a:stretch>
        </p:blipFill>
        <p:spPr bwMode="auto">
          <a:xfrm>
            <a:off x="6860467" y="4419600"/>
            <a:ext cx="2283532"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0" y="0"/>
            <a:ext cx="9143999" cy="954107"/>
          </a:xfrm>
          <a:prstGeom prst="rect">
            <a:avLst/>
          </a:prstGeom>
          <a:solidFill>
            <a:schemeClr val="bg1"/>
          </a:solidFill>
        </p:spPr>
        <p:txBody>
          <a:bodyPr wrap="square">
            <a:spAutoFit/>
          </a:bodyPr>
          <a:lstStyle/>
          <a:p>
            <a:pPr algn="ctr">
              <a:defRPr/>
            </a:pPr>
            <a:r>
              <a:rPr lang="en-US" sz="2800" b="1">
                <a:solidFill>
                  <a:srgbClr val="0000FF"/>
                </a:solidFill>
                <a:latin typeface="Times New Roman" panose="02020603050405020304" pitchFamily="18" charset="0"/>
                <a:cs typeface="Times New Roman" panose="02020603050405020304" pitchFamily="18" charset="0"/>
              </a:rPr>
              <a:t>3. Tìm một hình ảnh đẹp mà em thích trong đoạn ông dẫn cháu đến tr</a:t>
            </a:r>
            <a:r>
              <a:rPr lang="vi-VN" sz="2800" b="1">
                <a:solidFill>
                  <a:srgbClr val="0000FF"/>
                </a:solidFill>
                <a:latin typeface="Times New Roman" panose="02020603050405020304" pitchFamily="18" charset="0"/>
                <a:cs typeface="Times New Roman" panose="02020603050405020304" pitchFamily="18" charset="0"/>
              </a:rPr>
              <a:t>ư</a:t>
            </a:r>
            <a:r>
              <a:rPr lang="en-US" sz="2800" b="1">
                <a:solidFill>
                  <a:srgbClr val="0000FF"/>
                </a:solidFill>
                <a:latin typeface="Times New Roman" panose="02020603050405020304" pitchFamily="18" charset="0"/>
                <a:cs typeface="Times New Roman" panose="02020603050405020304" pitchFamily="18" charset="0"/>
              </a:rPr>
              <a:t>ờng.</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352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heel(1)">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wheel(1)">
                                      <p:cBhvr>
                                        <p:cTn id="51" dur="2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wheel(1)">
                                      <p:cBhvr>
                                        <p:cTn id="5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52400" y="381000"/>
            <a:ext cx="8991600" cy="1035050"/>
          </a:xfrm>
          <a:solidFill>
            <a:srgbClr val="FFFFCC"/>
          </a:solidFill>
        </p:spPr>
        <p:txBody>
          <a:bodyPr>
            <a:normAutofit fontScale="90000"/>
          </a:bodyPr>
          <a:lstStyle/>
          <a:p>
            <a:pPr eaLnBrk="1" hangingPunct="1"/>
            <a:r>
              <a:rPr lang="en-US" altLang="en-US" sz="3600" b="1" smtClean="0">
                <a:solidFill>
                  <a:srgbClr val="0000FF"/>
                </a:solidFill>
                <a:latin typeface="Times New Roman" pitchFamily="18" charset="0"/>
                <a:cs typeface="Times New Roman" pitchFamily="18" charset="0"/>
              </a:rPr>
              <a:t>4. Vì sao bạn nhỏ gọi ông ngoại là </a:t>
            </a:r>
            <a:br>
              <a:rPr lang="en-US" altLang="en-US" sz="3600" b="1" smtClean="0">
                <a:solidFill>
                  <a:srgbClr val="0000FF"/>
                </a:solidFill>
                <a:latin typeface="Times New Roman" pitchFamily="18" charset="0"/>
                <a:cs typeface="Times New Roman" pitchFamily="18" charset="0"/>
              </a:rPr>
            </a:br>
            <a:r>
              <a:rPr lang="en-US" altLang="en-US" sz="3600" b="1" smtClean="0">
                <a:solidFill>
                  <a:srgbClr val="0000FF"/>
                </a:solidFill>
                <a:latin typeface="Times New Roman" pitchFamily="18" charset="0"/>
                <a:cs typeface="Times New Roman" pitchFamily="18" charset="0"/>
              </a:rPr>
              <a:t>người thầy đầu tiên?</a:t>
            </a:r>
          </a:p>
        </p:txBody>
      </p:sp>
      <p:sp>
        <p:nvSpPr>
          <p:cNvPr id="3" name="Content Placeholder 2">
            <a:extLst>
              <a:ext uri="{FF2B5EF4-FFF2-40B4-BE49-F238E27FC236}"/>
            </a:extLst>
          </p:cNvPr>
          <p:cNvSpPr>
            <a:spLocks noGrp="1"/>
          </p:cNvSpPr>
          <p:nvPr>
            <p:ph idx="1"/>
          </p:nvPr>
        </p:nvSpPr>
        <p:spPr>
          <a:xfrm>
            <a:off x="152400" y="1447800"/>
            <a:ext cx="8991600" cy="3657600"/>
          </a:xfrm>
          <a:solidFill>
            <a:schemeClr val="bg1"/>
          </a:solidFill>
        </p:spPr>
        <p:txBody>
          <a:bodyPr rtlCol="0">
            <a:normAutofit fontScale="92500" lnSpcReduction="20000"/>
          </a:bodyPr>
          <a:lstStyle/>
          <a:p>
            <a:pPr marL="0" indent="0" eaLnBrk="1" fontAlgn="auto" hangingPunct="1">
              <a:lnSpc>
                <a:spcPct val="124000"/>
              </a:lnSpc>
              <a:spcBef>
                <a:spcPts val="0"/>
              </a:spcBef>
              <a:spcAft>
                <a:spcPts val="0"/>
              </a:spcAft>
              <a:buFont typeface="Arial" pitchFamily="34" charset="0"/>
              <a:buNone/>
              <a:defRPr/>
            </a:pPr>
            <a:r>
              <a:rPr lang="vi-VN" sz="3200" dirty="0">
                <a:solidFill>
                  <a:srgbClr val="002060"/>
                </a:solidFill>
                <a:latin typeface="Times New Roman" panose="02020603050405020304" pitchFamily="18" charset="0"/>
                <a:cs typeface="Times New Roman" panose="02020603050405020304" pitchFamily="18" charset="0"/>
              </a:rPr>
              <a:t>A. Vì ông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giúp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nhỏ</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mua vở, bút, chỉ bạn bọc vở, dán nhãn, pha mực.</a:t>
            </a:r>
          </a:p>
          <a:p>
            <a:pPr marL="0" indent="0" eaLnBrk="1" fontAlgn="auto" hangingPunct="1">
              <a:lnSpc>
                <a:spcPct val="124000"/>
              </a:lnSpc>
              <a:spcBef>
                <a:spcPts val="0"/>
              </a:spcBef>
              <a:spcAft>
                <a:spcPts val="0"/>
              </a:spcAft>
              <a:buFont typeface="Arial" pitchFamily="34" charset="0"/>
              <a:buNone/>
              <a:defRPr/>
            </a:pPr>
            <a:r>
              <a:rPr lang="vi-VN" sz="3200" dirty="0">
                <a:solidFill>
                  <a:srgbClr val="006600"/>
                </a:solidFill>
                <a:latin typeface="Times New Roman" panose="02020603050405020304" pitchFamily="18" charset="0"/>
                <a:cs typeface="Times New Roman" panose="02020603050405020304" pitchFamily="18" charset="0"/>
              </a:rPr>
              <a:t>B. </a:t>
            </a:r>
            <a:r>
              <a:rPr lang="en-US" sz="3200" dirty="0" err="1">
                <a:solidFill>
                  <a:srgbClr val="006600"/>
                </a:solidFill>
                <a:latin typeface="Times New Roman" panose="02020603050405020304" pitchFamily="18" charset="0"/>
                <a:cs typeface="Times New Roman" panose="02020603050405020304" pitchFamily="18" charset="0"/>
              </a:rPr>
              <a:t>Ông</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là</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ng</a:t>
            </a:r>
            <a:r>
              <a:rPr lang="vi-VN" sz="3200" dirty="0">
                <a:solidFill>
                  <a:srgbClr val="006600"/>
                </a:solidFill>
                <a:latin typeface="Times New Roman" panose="02020603050405020304" pitchFamily="18" charset="0"/>
                <a:cs typeface="Times New Roman" panose="02020603050405020304" pitchFamily="18" charset="0"/>
              </a:rPr>
              <a:t>ư</a:t>
            </a:r>
            <a:r>
              <a:rPr lang="en-US" sz="3200" dirty="0" err="1">
                <a:solidFill>
                  <a:srgbClr val="006600"/>
                </a:solidFill>
                <a:latin typeface="Times New Roman" panose="02020603050405020304" pitchFamily="18" charset="0"/>
                <a:cs typeface="Times New Roman" panose="02020603050405020304" pitchFamily="18" charset="0"/>
              </a:rPr>
              <a:t>ời</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dạy</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cho</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bạn</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chữ</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cái</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đầu</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tiên</a:t>
            </a:r>
            <a:r>
              <a:rPr lang="vi-VN" sz="3200" dirty="0">
                <a:solidFill>
                  <a:srgbClr val="006600"/>
                </a:solidFill>
                <a:latin typeface="Times New Roman" panose="02020603050405020304" pitchFamily="18" charset="0"/>
                <a:cs typeface="Times New Roman" panose="02020603050405020304" pitchFamily="18" charset="0"/>
              </a:rPr>
              <a:t>, cũng là người đầu tiên dẫn bạn đến trường. </a:t>
            </a:r>
            <a:r>
              <a:rPr lang="vi-VN" sz="3200" dirty="0" err="1">
                <a:solidFill>
                  <a:srgbClr val="006600"/>
                </a:solidFill>
                <a:latin typeface="Times New Roman" panose="02020603050405020304" pitchFamily="18" charset="0"/>
                <a:cs typeface="Times New Roman" panose="02020603050405020304" pitchFamily="18" charset="0"/>
              </a:rPr>
              <a:t>N</a:t>
            </a:r>
            <a:r>
              <a:rPr lang="en-US" sz="3200" dirty="0" err="1">
                <a:solidFill>
                  <a:srgbClr val="006600"/>
                </a:solidFill>
                <a:latin typeface="Times New Roman" panose="02020603050405020304" pitchFamily="18" charset="0"/>
                <a:cs typeface="Times New Roman" panose="02020603050405020304" pitchFamily="18" charset="0"/>
              </a:rPr>
              <a:t>hấc</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bạn</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lên</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để</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gõ</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thử</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vào</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mặt</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trống</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để</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bạn</a:t>
            </a:r>
            <a:r>
              <a:rPr lang="en-US" sz="3200" dirty="0">
                <a:solidFill>
                  <a:srgbClr val="006600"/>
                </a:solidFill>
                <a:latin typeface="Times New Roman" panose="02020603050405020304" pitchFamily="18" charset="0"/>
                <a:cs typeface="Times New Roman" panose="02020603050405020304" pitchFamily="18" charset="0"/>
              </a:rPr>
              <a:t> đ</a:t>
            </a:r>
            <a:r>
              <a:rPr lang="vi-VN" sz="3200" dirty="0">
                <a:solidFill>
                  <a:srgbClr val="006600"/>
                </a:solidFill>
                <a:latin typeface="Times New Roman" panose="02020603050405020304" pitchFamily="18" charset="0"/>
                <a:cs typeface="Times New Roman" panose="02020603050405020304" pitchFamily="18" charset="0"/>
              </a:rPr>
              <a:t>ư</a:t>
            </a:r>
            <a:r>
              <a:rPr lang="en-US" sz="3200" dirty="0" err="1">
                <a:solidFill>
                  <a:srgbClr val="006600"/>
                </a:solidFill>
                <a:latin typeface="Times New Roman" panose="02020603050405020304" pitchFamily="18" charset="0"/>
                <a:cs typeface="Times New Roman" panose="02020603050405020304" pitchFamily="18" charset="0"/>
              </a:rPr>
              <a:t>ợc</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nghe</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thấy</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âm</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thanh</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của</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tiếng</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trống</a:t>
            </a:r>
            <a:r>
              <a:rPr lang="en-US" sz="3200" dirty="0">
                <a:solidFill>
                  <a:srgbClr val="006600"/>
                </a:solidFill>
                <a:latin typeface="Times New Roman" panose="02020603050405020304" pitchFamily="18" charset="0"/>
                <a:cs typeface="Times New Roman" panose="02020603050405020304" pitchFamily="18" charset="0"/>
              </a:rPr>
              <a:t> </a:t>
            </a:r>
            <a:r>
              <a:rPr lang="en-US" sz="3200" dirty="0" err="1">
                <a:solidFill>
                  <a:srgbClr val="006600"/>
                </a:solidFill>
                <a:latin typeface="Times New Roman" panose="02020603050405020304" pitchFamily="18" charset="0"/>
                <a:cs typeface="Times New Roman" panose="02020603050405020304" pitchFamily="18" charset="0"/>
              </a:rPr>
              <a:t>tr</a:t>
            </a:r>
            <a:r>
              <a:rPr lang="vi-VN" sz="3200" dirty="0">
                <a:solidFill>
                  <a:srgbClr val="006600"/>
                </a:solidFill>
                <a:latin typeface="Times New Roman" panose="02020603050405020304" pitchFamily="18" charset="0"/>
                <a:cs typeface="Times New Roman" panose="02020603050405020304" pitchFamily="18" charset="0"/>
              </a:rPr>
              <a:t>ư</a:t>
            </a:r>
            <a:r>
              <a:rPr lang="en-US" sz="3200" dirty="0" err="1">
                <a:solidFill>
                  <a:srgbClr val="006600"/>
                </a:solidFill>
                <a:latin typeface="Times New Roman" panose="02020603050405020304" pitchFamily="18" charset="0"/>
                <a:cs typeface="Times New Roman" panose="02020603050405020304" pitchFamily="18" charset="0"/>
              </a:rPr>
              <a:t>ờng</a:t>
            </a:r>
            <a:r>
              <a:rPr lang="en-US" sz="3200" dirty="0">
                <a:solidFill>
                  <a:srgbClr val="006600"/>
                </a:solidFill>
                <a:latin typeface="Times New Roman" panose="02020603050405020304" pitchFamily="18" charset="0"/>
                <a:cs typeface="Times New Roman" panose="02020603050405020304" pitchFamily="18" charset="0"/>
              </a:rPr>
              <a:t>.</a:t>
            </a:r>
            <a:endParaRPr lang="vi-VN" sz="3200" dirty="0">
              <a:solidFill>
                <a:srgbClr val="006600"/>
              </a:solidFill>
              <a:latin typeface="Times New Roman" panose="02020603050405020304" pitchFamily="18" charset="0"/>
              <a:cs typeface="Times New Roman" panose="02020603050405020304" pitchFamily="18" charset="0"/>
            </a:endParaRPr>
          </a:p>
          <a:p>
            <a:pPr marL="0" indent="0" eaLnBrk="1" fontAlgn="auto" hangingPunct="1">
              <a:lnSpc>
                <a:spcPct val="124000"/>
              </a:lnSpc>
              <a:spcBef>
                <a:spcPts val="0"/>
              </a:spcBef>
              <a:spcAft>
                <a:spcPts val="0"/>
              </a:spcAft>
              <a:buFont typeface="Arial" pitchFamily="34" charset="0"/>
              <a:buNone/>
              <a:defRPr/>
            </a:pPr>
            <a:r>
              <a:rPr lang="vi-VN" sz="3200" dirty="0">
                <a:solidFill>
                  <a:srgbClr val="002060"/>
                </a:solidFill>
                <a:latin typeface="Times New Roman" panose="02020603050405020304" pitchFamily="18" charset="0"/>
                <a:cs typeface="Times New Roman" panose="02020603050405020304" pitchFamily="18" charset="0"/>
              </a:rPr>
              <a:t>C. Tất cả ý trên </a:t>
            </a:r>
            <a:r>
              <a:rPr lang="vi-VN" sz="3200">
                <a:solidFill>
                  <a:srgbClr val="002060"/>
                </a:solidFill>
                <a:latin typeface="Times New Roman" panose="02020603050405020304" pitchFamily="18" charset="0"/>
                <a:cs typeface="Times New Roman" panose="02020603050405020304" pitchFamily="18" charset="0"/>
              </a:rPr>
              <a:t>đều </a:t>
            </a:r>
            <a:r>
              <a:rPr lang="vi-VN" sz="3200" smtClean="0">
                <a:solidFill>
                  <a:srgbClr val="002060"/>
                </a:solidFill>
                <a:latin typeface="Times New Roman" panose="02020603050405020304" pitchFamily="18" charset="0"/>
                <a:cs typeface="Times New Roman" panose="02020603050405020304" pitchFamily="18" charset="0"/>
              </a:rPr>
              <a:t>đúng</a:t>
            </a:r>
            <a:endParaRPr lang="en-US" dirty="0">
              <a:solidFill>
                <a:srgbClr val="002060"/>
              </a:solidFill>
            </a:endParaRPr>
          </a:p>
        </p:txBody>
      </p:sp>
      <p:sp>
        <p:nvSpPr>
          <p:cNvPr id="4" name="Oval 3">
            <a:extLst>
              <a:ext uri="{FF2B5EF4-FFF2-40B4-BE49-F238E27FC236}"/>
            </a:extLst>
          </p:cNvPr>
          <p:cNvSpPr/>
          <p:nvPr/>
        </p:nvSpPr>
        <p:spPr>
          <a:xfrm>
            <a:off x="-13857" y="4267200"/>
            <a:ext cx="714375"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87427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80433"/>
            <a:ext cx="9296401"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10" name="Text Box 10"/>
          <p:cNvSpPr txBox="1">
            <a:spLocks noChangeArrowheads="1"/>
          </p:cNvSpPr>
          <p:nvPr/>
        </p:nvSpPr>
        <p:spPr bwMode="auto">
          <a:xfrm>
            <a:off x="228600" y="2133600"/>
            <a:ext cx="8482013" cy="311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3600" b="1" i="0" u="sng" dirty="0" err="1">
                <a:solidFill>
                  <a:srgbClr val="FFFFFF"/>
                </a:solidFill>
                <a:latin typeface="Times New Roman" pitchFamily="18" charset="0"/>
                <a:cs typeface="Times New Roman" pitchFamily="18" charset="0"/>
              </a:rPr>
              <a:t>Nội</a:t>
            </a:r>
            <a:r>
              <a:rPr lang="en-US" altLang="en-US" sz="3600" b="1" i="0" u="sng" dirty="0">
                <a:solidFill>
                  <a:srgbClr val="FFFFFF"/>
                </a:solidFill>
                <a:latin typeface="Times New Roman" pitchFamily="18" charset="0"/>
                <a:cs typeface="Times New Roman" pitchFamily="18" charset="0"/>
              </a:rPr>
              <a:t> dung</a:t>
            </a:r>
            <a:r>
              <a:rPr lang="en-US" altLang="en-US" sz="3600" i="0" dirty="0">
                <a:solidFill>
                  <a:srgbClr val="FFFFFF"/>
                </a:solidFill>
                <a:latin typeface="Times New Roman" pitchFamily="18" charset="0"/>
                <a:cs typeface="Times New Roman" pitchFamily="18" charset="0"/>
              </a:rPr>
              <a:t>: </a:t>
            </a:r>
            <a:endParaRPr lang="en-US" altLang="en-US" sz="3600" i="0" dirty="0" smtClean="0">
              <a:solidFill>
                <a:srgbClr val="FFFFFF"/>
              </a:solidFill>
              <a:latin typeface="Times New Roman" pitchFamily="18" charset="0"/>
              <a:cs typeface="Times New Roman" pitchFamily="18" charset="0"/>
            </a:endParaRPr>
          </a:p>
          <a:p>
            <a:pPr algn="just" fontAlgn="base">
              <a:spcBef>
                <a:spcPct val="50000"/>
              </a:spcBef>
              <a:spcAft>
                <a:spcPct val="0"/>
              </a:spcAft>
              <a:buFont typeface="Arial" pitchFamily="34" charset="0"/>
              <a:buNone/>
            </a:pPr>
            <a:r>
              <a:rPr lang="en-US" altLang="en-US" sz="3600" i="0" smtClean="0">
                <a:solidFill>
                  <a:srgbClr val="FFFF00"/>
                </a:solidFill>
                <a:latin typeface="Times New Roman" pitchFamily="18" charset="0"/>
                <a:cs typeface="Times New Roman" pitchFamily="18" charset="0"/>
              </a:rPr>
              <a:t>	</a:t>
            </a:r>
            <a:r>
              <a:rPr lang="vi-VN" altLang="en-US" sz="3600" i="0" smtClean="0">
                <a:solidFill>
                  <a:srgbClr val="FFFF00"/>
                </a:solidFill>
                <a:latin typeface="Times New Roman" pitchFamily="18" charset="0"/>
                <a:cs typeface="Times New Roman" pitchFamily="18" charset="0"/>
              </a:rPr>
              <a:t>Bài </a:t>
            </a:r>
            <a:r>
              <a:rPr lang="vi-VN" altLang="en-US" sz="3600" i="0" dirty="0" smtClean="0">
                <a:solidFill>
                  <a:srgbClr val="FFFF00"/>
                </a:solidFill>
                <a:latin typeface="Times New Roman" pitchFamily="18" charset="0"/>
                <a:cs typeface="Times New Roman" pitchFamily="18" charset="0"/>
              </a:rPr>
              <a:t>đọc nói lên tình cảm gắn bó sâu đậm giữa ông và cháu. Ông hết lòng chăm lo cho cháu, cháu mãi mãi biết ơn ông, người thầy đầu tiên của cháu.</a:t>
            </a:r>
            <a:endParaRPr lang="vi-VN" altLang="en-US" sz="3600" i="0" dirty="0">
              <a:solidFill>
                <a:srgbClr val="FFFF00"/>
              </a:solidFill>
              <a:latin typeface="Times New Roman" pitchFamily="18" charset="0"/>
              <a:cs typeface="Times New Roman" pitchFamily="18" charset="0"/>
            </a:endParaRPr>
          </a:p>
        </p:txBody>
      </p:sp>
      <p:sp>
        <p:nvSpPr>
          <p:cNvPr id="20" name="TextBox 19">
            <a:extLst>
              <a:ext uri="{FF2B5EF4-FFF2-40B4-BE49-F238E27FC236}"/>
            </a:extLst>
          </p:cNvPr>
          <p:cNvSpPr txBox="1"/>
          <p:nvPr/>
        </p:nvSpPr>
        <p:spPr>
          <a:xfrm>
            <a:off x="1225553" y="2087033"/>
            <a:ext cx="7375525" cy="700190"/>
          </a:xfrm>
          <a:prstGeom prst="rect">
            <a:avLst/>
          </a:prstGeom>
          <a:noFill/>
        </p:spPr>
        <p:txBody>
          <a:bodyPr lIns="68526" tIns="34289" rIns="68526" bIns="34289">
            <a:spAutoFit/>
          </a:bodyPr>
          <a:lstStyle/>
          <a:p>
            <a:pPr defTabSz="685188">
              <a:defRPr/>
            </a:pPr>
            <a:endParaRPr lang="en-US" sz="2700" dirty="0">
              <a:solidFill>
                <a:prstClr val="white"/>
              </a:solidFill>
              <a:latin typeface="HP001 4 hàng" panose="020B0603050302020204" pitchFamily="34" charset="0"/>
            </a:endParaRPr>
          </a:p>
          <a:p>
            <a:pPr marL="214133" indent="-214133" defTabSz="685188">
              <a:buFontTx/>
              <a:buChar char="-"/>
              <a:defRPr/>
            </a:pPr>
            <a:endParaRPr lang="en-US" sz="1400" dirty="0">
              <a:solidFill>
                <a:prstClr val="white"/>
              </a:solidFill>
              <a:latin typeface="HP001 4 hàng" panose="020B0603050302020204" pitchFamily="34" charset="0"/>
            </a:endParaRPr>
          </a:p>
        </p:txBody>
      </p:sp>
      <p:sp>
        <p:nvSpPr>
          <p:cNvPr id="18" name="Text Box 2"/>
          <p:cNvSpPr txBox="1">
            <a:spLocks noChangeArrowheads="1"/>
          </p:cNvSpPr>
          <p:nvPr/>
        </p:nvSpPr>
        <p:spPr bwMode="auto">
          <a:xfrm>
            <a:off x="2600307" y="779535"/>
            <a:ext cx="319246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2800" b="1" i="0">
                <a:solidFill>
                  <a:srgbClr val="FFFFFF"/>
                </a:solidFill>
                <a:latin typeface="Times New Roman" pitchFamily="18" charset="0"/>
                <a:cs typeface="Times New Roman" pitchFamily="18" charset="0"/>
              </a:rPr>
              <a:t>Tập </a:t>
            </a:r>
            <a:r>
              <a:rPr lang="en-US" altLang="en-US" sz="2800" b="1" i="0" smtClean="0">
                <a:solidFill>
                  <a:srgbClr val="FFFFFF"/>
                </a:solidFill>
                <a:latin typeface="Times New Roman" pitchFamily="18" charset="0"/>
                <a:cs typeface="Times New Roman" pitchFamily="18" charset="0"/>
              </a:rPr>
              <a:t>đọc</a:t>
            </a:r>
            <a:endParaRPr lang="en-US" altLang="en-US" sz="2800" b="1" i="0">
              <a:solidFill>
                <a:srgbClr val="FFFFFF"/>
              </a:solidFill>
              <a:latin typeface="Times New Roman" pitchFamily="18" charset="0"/>
              <a:cs typeface="Times New Roman" pitchFamily="18" charset="0"/>
            </a:endParaRPr>
          </a:p>
        </p:txBody>
      </p:sp>
      <p:sp>
        <p:nvSpPr>
          <p:cNvPr id="19" name="TextBox 3"/>
          <p:cNvSpPr txBox="1">
            <a:spLocks noChangeArrowheads="1"/>
          </p:cNvSpPr>
          <p:nvPr/>
        </p:nvSpPr>
        <p:spPr bwMode="auto">
          <a:xfrm>
            <a:off x="1457307" y="279399"/>
            <a:ext cx="7534293"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6" tIns="34289" rIns="68526"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fontAlgn="base">
              <a:spcBef>
                <a:spcPct val="0"/>
              </a:spcBef>
              <a:spcAft>
                <a:spcPct val="0"/>
              </a:spcAft>
            </a:pPr>
            <a:r>
              <a:rPr lang="en-US" sz="2800" b="1" i="0">
                <a:solidFill>
                  <a:srgbClr val="FFFFFF"/>
                </a:solidFill>
                <a:latin typeface="Times New Roman" pitchFamily="18" charset="0"/>
                <a:cs typeface="Times New Roman" pitchFamily="18" charset="0"/>
              </a:rPr>
              <a:t>Thứ </a:t>
            </a:r>
            <a:r>
              <a:rPr lang="en-US" sz="2800" b="1" i="0" smtClean="0">
                <a:solidFill>
                  <a:srgbClr val="FFFFFF"/>
                </a:solidFill>
                <a:latin typeface="Times New Roman" pitchFamily="18" charset="0"/>
                <a:cs typeface="Times New Roman" pitchFamily="18" charset="0"/>
              </a:rPr>
              <a:t>Tư </a:t>
            </a:r>
            <a:r>
              <a:rPr lang="en-US" sz="2800" b="1" i="0">
                <a:solidFill>
                  <a:srgbClr val="FFFFFF"/>
                </a:solidFill>
                <a:latin typeface="Times New Roman" pitchFamily="18" charset="0"/>
                <a:cs typeface="Times New Roman" pitchFamily="18" charset="0"/>
              </a:rPr>
              <a:t>ngày </a:t>
            </a:r>
            <a:r>
              <a:rPr lang="en-US" sz="2800" b="1" i="0" smtClean="0">
                <a:solidFill>
                  <a:srgbClr val="FFFFFF"/>
                </a:solidFill>
                <a:latin typeface="Times New Roman" pitchFamily="18" charset="0"/>
                <a:cs typeface="Times New Roman" pitchFamily="18" charset="0"/>
              </a:rPr>
              <a:t>13 </a:t>
            </a:r>
            <a:r>
              <a:rPr lang="en-US" sz="2800" b="1" i="0">
                <a:solidFill>
                  <a:srgbClr val="FFFFFF"/>
                </a:solidFill>
                <a:latin typeface="Times New Roman" pitchFamily="18" charset="0"/>
                <a:cs typeface="Times New Roman" pitchFamily="18" charset="0"/>
              </a:rPr>
              <a:t>tháng </a:t>
            </a:r>
            <a:r>
              <a:rPr lang="en-US" sz="2800" b="1" i="0" smtClean="0">
                <a:solidFill>
                  <a:srgbClr val="FFFFFF"/>
                </a:solidFill>
                <a:latin typeface="Times New Roman" pitchFamily="18" charset="0"/>
                <a:cs typeface="Times New Roman" pitchFamily="18" charset="0"/>
              </a:rPr>
              <a:t>10 </a:t>
            </a:r>
            <a:r>
              <a:rPr lang="en-US" sz="2800" b="1" i="0">
                <a:solidFill>
                  <a:srgbClr val="FFFFFF"/>
                </a:solidFill>
                <a:latin typeface="Times New Roman" pitchFamily="18" charset="0"/>
                <a:cs typeface="Times New Roman" pitchFamily="18" charset="0"/>
              </a:rPr>
              <a:t>năm 2021</a:t>
            </a:r>
          </a:p>
        </p:txBody>
      </p:sp>
      <p:sp>
        <p:nvSpPr>
          <p:cNvPr id="34" name="Text Box 10"/>
          <p:cNvSpPr txBox="1">
            <a:spLocks noChangeArrowheads="1"/>
          </p:cNvSpPr>
          <p:nvPr/>
        </p:nvSpPr>
        <p:spPr bwMode="auto">
          <a:xfrm>
            <a:off x="2066907" y="1279670"/>
            <a:ext cx="4400550"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4000" b="1" i="0">
                <a:solidFill>
                  <a:srgbClr val="00FF00"/>
                </a:solidFill>
                <a:latin typeface="Times New Roman" pitchFamily="18" charset="0"/>
                <a:cs typeface="Times New Roman" pitchFamily="18" charset="0"/>
              </a:rPr>
              <a:t>Ô</a:t>
            </a:r>
            <a:r>
              <a:rPr lang="en-US" altLang="en-US" sz="4000" b="1" i="0" smtClean="0">
                <a:solidFill>
                  <a:srgbClr val="00FF00"/>
                </a:solidFill>
                <a:latin typeface="Times New Roman" pitchFamily="18" charset="0"/>
                <a:cs typeface="Times New Roman" pitchFamily="18" charset="0"/>
              </a:rPr>
              <a:t>ng ngoại</a:t>
            </a:r>
            <a:endParaRPr lang="en-US" altLang="en-US" sz="4000" b="1" i="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3327913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
            <a:ext cx="9144000" cy="680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TextBox 5"/>
          <p:cNvSpPr txBox="1">
            <a:spLocks noChangeArrowheads="1"/>
          </p:cNvSpPr>
          <p:nvPr/>
        </p:nvSpPr>
        <p:spPr bwMode="auto">
          <a:xfrm>
            <a:off x="1143000" y="1886890"/>
            <a:ext cx="6800850" cy="108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1" tIns="34289" rIns="68511" bIns="34289">
            <a:spAutoFit/>
          </a:bodyPr>
          <a:lstStyle>
            <a:lvl1pPr defTabSz="512763">
              <a:defRPr i="1">
                <a:solidFill>
                  <a:schemeClr val="tx1"/>
                </a:solidFill>
                <a:latin typeface="Arial" pitchFamily="34" charset="0"/>
              </a:defRPr>
            </a:lvl1pPr>
            <a:lvl2pPr marL="742950" indent="-285750" defTabSz="512763">
              <a:defRPr i="1">
                <a:solidFill>
                  <a:schemeClr val="tx1"/>
                </a:solidFill>
                <a:latin typeface="Arial" pitchFamily="34" charset="0"/>
              </a:defRPr>
            </a:lvl2pPr>
            <a:lvl3pPr marL="1143000" indent="-228600" defTabSz="512763">
              <a:defRPr i="1">
                <a:solidFill>
                  <a:schemeClr val="tx1"/>
                </a:solidFill>
                <a:latin typeface="Arial" pitchFamily="34" charset="0"/>
              </a:defRPr>
            </a:lvl3pPr>
            <a:lvl4pPr marL="1600200" indent="-228600" defTabSz="512763">
              <a:defRPr i="1">
                <a:solidFill>
                  <a:schemeClr val="tx1"/>
                </a:solidFill>
                <a:latin typeface="Arial" pitchFamily="34" charset="0"/>
              </a:defRPr>
            </a:lvl4pPr>
            <a:lvl5pPr marL="2057400" indent="-228600" defTabSz="512763">
              <a:defRPr i="1">
                <a:solidFill>
                  <a:schemeClr val="tx1"/>
                </a:solidFill>
                <a:latin typeface="Arial" pitchFamily="34" charset="0"/>
              </a:defRPr>
            </a:lvl5pPr>
            <a:lvl6pPr marL="2514600" indent="-228600" defTabSz="512763" eaLnBrk="0" fontAlgn="base" hangingPunct="0">
              <a:spcBef>
                <a:spcPct val="0"/>
              </a:spcBef>
              <a:spcAft>
                <a:spcPct val="0"/>
              </a:spcAft>
              <a:defRPr i="1">
                <a:solidFill>
                  <a:schemeClr val="tx1"/>
                </a:solidFill>
                <a:latin typeface="Arial" pitchFamily="34" charset="0"/>
              </a:defRPr>
            </a:lvl6pPr>
            <a:lvl7pPr marL="2971800" indent="-228600" defTabSz="512763" eaLnBrk="0" fontAlgn="base" hangingPunct="0">
              <a:spcBef>
                <a:spcPct val="0"/>
              </a:spcBef>
              <a:spcAft>
                <a:spcPct val="0"/>
              </a:spcAft>
              <a:defRPr i="1">
                <a:solidFill>
                  <a:schemeClr val="tx1"/>
                </a:solidFill>
                <a:latin typeface="Arial" pitchFamily="34" charset="0"/>
              </a:defRPr>
            </a:lvl7pPr>
            <a:lvl8pPr marL="3429000" indent="-228600" defTabSz="512763" eaLnBrk="0" fontAlgn="base" hangingPunct="0">
              <a:spcBef>
                <a:spcPct val="0"/>
              </a:spcBef>
              <a:spcAft>
                <a:spcPct val="0"/>
              </a:spcAft>
              <a:defRPr i="1">
                <a:solidFill>
                  <a:schemeClr val="tx1"/>
                </a:solidFill>
                <a:latin typeface="Arial" pitchFamily="34" charset="0"/>
              </a:defRPr>
            </a:lvl8pPr>
            <a:lvl9pPr marL="3886200" indent="-228600" defTabSz="512763" eaLnBrk="0" fontAlgn="base" hangingPunct="0">
              <a:spcBef>
                <a:spcPct val="0"/>
              </a:spcBef>
              <a:spcAft>
                <a:spcPct val="0"/>
              </a:spcAft>
              <a:defRPr i="1">
                <a:solidFill>
                  <a:schemeClr val="tx1"/>
                </a:solidFill>
                <a:latin typeface="Arial" pitchFamily="34" charset="0"/>
              </a:defRPr>
            </a:lvl9pPr>
          </a:lstStyle>
          <a:p>
            <a:pPr algn="ctr" eaLnBrk="0" fontAlgn="base" hangingPunct="0">
              <a:spcBef>
                <a:spcPct val="0"/>
              </a:spcBef>
              <a:spcAft>
                <a:spcPct val="0"/>
              </a:spcAft>
            </a:pPr>
            <a:r>
              <a:rPr lang="en-US" sz="6600" b="1" i="0" smtClean="0">
                <a:solidFill>
                  <a:srgbClr val="FF0000"/>
                </a:solidFill>
                <a:latin typeface="Times New Roman" pitchFamily="18" charset="0"/>
                <a:cs typeface="Times New Roman" pitchFamily="18" charset="0"/>
              </a:rPr>
              <a:t>Củng cố - Dặn dò</a:t>
            </a:r>
            <a:endParaRPr lang="en-US" sz="6600" b="1" i="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250463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638800"/>
            <a:ext cx="7543800" cy="1371600"/>
          </a:xfrm>
        </p:spPr>
        <p:txBody>
          <a:bodyPr/>
          <a:lstStyle/>
          <a:p>
            <a:r>
              <a:rPr lang="en-US" b="1" smtClean="0">
                <a:solidFill>
                  <a:srgbClr val="0000FF"/>
                </a:solidFill>
                <a:latin typeface="Times New Roman" pitchFamily="18" charset="0"/>
                <a:cs typeface="Times New Roman" pitchFamily="18" charset="0"/>
              </a:rPr>
              <a:t>Bài hát: Con yêu ông biết mấy</a:t>
            </a:r>
            <a:endParaRPr lang="en-US" b="1">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spTree>
    <p:controls>
      <mc:AlternateContent xmlns:mc="http://schemas.openxmlformats.org/markup-compatibility/2006">
        <mc:Choice xmlns:v="urn:schemas-microsoft-com:vml" Requires="v">
          <p:control spid="1028" name="WindowsMediaPlayer1" r:id="rId2" imgW="8535591" imgH="5866667"/>
        </mc:Choice>
        <mc:Fallback>
          <p:control name="WindowsMediaPlayer1" r:id="rId2" imgW="8535591" imgH="5866667">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534400" cy="5867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433144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endParaRPr lang="en-US" altLang="en-US" smtClean="0"/>
          </a:p>
        </p:txBody>
      </p:sp>
      <p:pic>
        <p:nvPicPr>
          <p:cNvPr id="16387"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3231161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7000"/>
            <a:ext cx="9296400"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 Box 2"/>
          <p:cNvSpPr txBox="1">
            <a:spLocks noChangeArrowheads="1"/>
          </p:cNvSpPr>
          <p:nvPr/>
        </p:nvSpPr>
        <p:spPr bwMode="auto">
          <a:xfrm>
            <a:off x="2286000" y="779535"/>
            <a:ext cx="319246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2800" b="1" i="0">
                <a:solidFill>
                  <a:srgbClr val="FFFFFF"/>
                </a:solidFill>
                <a:latin typeface="Times New Roman" pitchFamily="18" charset="0"/>
                <a:cs typeface="Times New Roman" pitchFamily="18" charset="0"/>
              </a:rPr>
              <a:t>Tập </a:t>
            </a:r>
            <a:r>
              <a:rPr lang="en-US" altLang="en-US" sz="2800" b="1" i="0" smtClean="0">
                <a:solidFill>
                  <a:srgbClr val="FFFFFF"/>
                </a:solidFill>
                <a:latin typeface="Times New Roman" pitchFamily="18" charset="0"/>
                <a:cs typeface="Times New Roman" pitchFamily="18" charset="0"/>
              </a:rPr>
              <a:t>đọc</a:t>
            </a:r>
            <a:endParaRPr lang="en-US" altLang="en-US" sz="2800" b="1" i="0">
              <a:solidFill>
                <a:srgbClr val="FFFFFF"/>
              </a:solidFill>
              <a:latin typeface="Times New Roman" pitchFamily="18" charset="0"/>
              <a:cs typeface="Times New Roman" pitchFamily="18" charset="0"/>
            </a:endParaRPr>
          </a:p>
        </p:txBody>
      </p:sp>
      <p:sp>
        <p:nvSpPr>
          <p:cNvPr id="149508" name="TextBox 3"/>
          <p:cNvSpPr txBox="1">
            <a:spLocks noChangeArrowheads="1"/>
          </p:cNvSpPr>
          <p:nvPr/>
        </p:nvSpPr>
        <p:spPr bwMode="auto">
          <a:xfrm>
            <a:off x="1143000" y="279399"/>
            <a:ext cx="7534293"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6" tIns="34289" rIns="68526"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fontAlgn="base">
              <a:spcBef>
                <a:spcPct val="0"/>
              </a:spcBef>
              <a:spcAft>
                <a:spcPct val="0"/>
              </a:spcAft>
            </a:pPr>
            <a:r>
              <a:rPr lang="en-US" sz="2800" b="1" i="0">
                <a:solidFill>
                  <a:srgbClr val="FFFFFF"/>
                </a:solidFill>
                <a:latin typeface="Times New Roman" pitchFamily="18" charset="0"/>
                <a:cs typeface="Times New Roman" pitchFamily="18" charset="0"/>
              </a:rPr>
              <a:t>Thứ </a:t>
            </a:r>
            <a:r>
              <a:rPr lang="en-US" sz="2800" b="1" i="0" smtClean="0">
                <a:solidFill>
                  <a:srgbClr val="FFFFFF"/>
                </a:solidFill>
                <a:latin typeface="Times New Roman" pitchFamily="18" charset="0"/>
                <a:cs typeface="Times New Roman" pitchFamily="18" charset="0"/>
              </a:rPr>
              <a:t>Tư </a:t>
            </a:r>
            <a:r>
              <a:rPr lang="en-US" sz="2800" b="1" i="0">
                <a:solidFill>
                  <a:srgbClr val="FFFFFF"/>
                </a:solidFill>
                <a:latin typeface="Times New Roman" pitchFamily="18" charset="0"/>
                <a:cs typeface="Times New Roman" pitchFamily="18" charset="0"/>
              </a:rPr>
              <a:t>ngày </a:t>
            </a:r>
            <a:r>
              <a:rPr lang="en-US" sz="2800" b="1" i="0" smtClean="0">
                <a:solidFill>
                  <a:srgbClr val="FFFFFF"/>
                </a:solidFill>
                <a:latin typeface="Times New Roman" pitchFamily="18" charset="0"/>
                <a:cs typeface="Times New Roman" pitchFamily="18" charset="0"/>
              </a:rPr>
              <a:t>13 </a:t>
            </a:r>
            <a:r>
              <a:rPr lang="en-US" sz="2800" b="1" i="0">
                <a:solidFill>
                  <a:srgbClr val="FFFFFF"/>
                </a:solidFill>
                <a:latin typeface="Times New Roman" pitchFamily="18" charset="0"/>
                <a:cs typeface="Times New Roman" pitchFamily="18" charset="0"/>
              </a:rPr>
              <a:t>tháng </a:t>
            </a:r>
            <a:r>
              <a:rPr lang="en-US" sz="2800" b="1" i="0" smtClean="0">
                <a:solidFill>
                  <a:srgbClr val="FFFFFF"/>
                </a:solidFill>
                <a:latin typeface="Times New Roman" pitchFamily="18" charset="0"/>
                <a:cs typeface="Times New Roman" pitchFamily="18" charset="0"/>
              </a:rPr>
              <a:t>10 </a:t>
            </a:r>
            <a:r>
              <a:rPr lang="en-US" sz="2800" b="1" i="0">
                <a:solidFill>
                  <a:srgbClr val="FFFFFF"/>
                </a:solidFill>
                <a:latin typeface="Times New Roman" pitchFamily="18" charset="0"/>
                <a:cs typeface="Times New Roman" pitchFamily="18" charset="0"/>
              </a:rPr>
              <a:t>năm 2021</a:t>
            </a:r>
          </a:p>
        </p:txBody>
      </p:sp>
      <p:sp>
        <p:nvSpPr>
          <p:cNvPr id="6" name="Text Box 10"/>
          <p:cNvSpPr txBox="1">
            <a:spLocks noChangeArrowheads="1"/>
          </p:cNvSpPr>
          <p:nvPr/>
        </p:nvSpPr>
        <p:spPr bwMode="auto">
          <a:xfrm>
            <a:off x="1752600" y="1279670"/>
            <a:ext cx="4400550"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4000" b="1" i="0">
                <a:solidFill>
                  <a:srgbClr val="FFFF00"/>
                </a:solidFill>
                <a:latin typeface="Times New Roman" pitchFamily="18" charset="0"/>
                <a:cs typeface="Times New Roman" pitchFamily="18" charset="0"/>
              </a:rPr>
              <a:t>Ô</a:t>
            </a:r>
            <a:r>
              <a:rPr lang="en-US" altLang="en-US" sz="4000" b="1" i="0" smtClean="0">
                <a:solidFill>
                  <a:srgbClr val="FFFF00"/>
                </a:solidFill>
                <a:latin typeface="Times New Roman" pitchFamily="18" charset="0"/>
                <a:cs typeface="Times New Roman" pitchFamily="18" charset="0"/>
              </a:rPr>
              <a:t>ng ngoại</a:t>
            </a:r>
            <a:endParaRPr lang="en-US" altLang="en-US" sz="4000" b="1" i="0">
              <a:solidFill>
                <a:srgbClr val="FFFF00"/>
              </a:solidFill>
              <a:latin typeface="Times New Roman" pitchFamily="18" charset="0"/>
              <a:cs typeface="Times New Roman" pitchFamily="18" charset="0"/>
            </a:endParaRPr>
          </a:p>
        </p:txBody>
      </p:sp>
      <p:sp>
        <p:nvSpPr>
          <p:cNvPr id="12" name="TextBox 1"/>
          <p:cNvSpPr txBox="1">
            <a:spLocks noChangeArrowheads="1"/>
          </p:cNvSpPr>
          <p:nvPr/>
        </p:nvSpPr>
        <p:spPr bwMode="auto">
          <a:xfrm>
            <a:off x="5364250" y="1981200"/>
            <a:ext cx="3276600"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6" tIns="34289" rIns="68526"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fontAlgn="base">
              <a:spcBef>
                <a:spcPct val="0"/>
              </a:spcBef>
              <a:spcAft>
                <a:spcPct val="0"/>
              </a:spcAft>
            </a:pPr>
            <a:r>
              <a:rPr lang="en-US" sz="2400" b="1" i="0" dirty="0" smtClean="0">
                <a:solidFill>
                  <a:srgbClr val="FFFFFF"/>
                </a:solidFill>
                <a:latin typeface="Times New Roman" pitchFamily="18" charset="0"/>
                <a:cs typeface="Times New Roman" pitchFamily="18" charset="0"/>
              </a:rPr>
              <a:t>(</a:t>
            </a:r>
            <a:r>
              <a:rPr lang="en-US" sz="2400" b="1" i="0" dirty="0" err="1" smtClean="0">
                <a:solidFill>
                  <a:srgbClr val="FFFFFF"/>
                </a:solidFill>
                <a:latin typeface="Times New Roman" pitchFamily="18" charset="0"/>
                <a:cs typeface="Times New Roman" pitchFamily="18" charset="0"/>
              </a:rPr>
              <a:t>Nguyễn</a:t>
            </a:r>
            <a:r>
              <a:rPr lang="en-US" sz="2400" b="1" i="0" dirty="0" smtClean="0">
                <a:solidFill>
                  <a:srgbClr val="FFFFFF"/>
                </a:solidFill>
                <a:latin typeface="Times New Roman" pitchFamily="18" charset="0"/>
                <a:cs typeface="Times New Roman" pitchFamily="18" charset="0"/>
              </a:rPr>
              <a:t> </a:t>
            </a:r>
            <a:r>
              <a:rPr lang="en-US" sz="2400" b="1" i="0" dirty="0" err="1" smtClean="0">
                <a:solidFill>
                  <a:srgbClr val="FFFFFF"/>
                </a:solidFill>
                <a:latin typeface="Times New Roman" pitchFamily="18" charset="0"/>
                <a:cs typeface="Times New Roman" pitchFamily="18" charset="0"/>
              </a:rPr>
              <a:t>Việt</a:t>
            </a:r>
            <a:r>
              <a:rPr lang="en-US" sz="2400" b="1" i="0" dirty="0" smtClean="0">
                <a:solidFill>
                  <a:srgbClr val="FFFFFF"/>
                </a:solidFill>
                <a:latin typeface="Times New Roman" pitchFamily="18" charset="0"/>
                <a:cs typeface="Times New Roman" pitchFamily="18" charset="0"/>
              </a:rPr>
              <a:t> </a:t>
            </a:r>
            <a:r>
              <a:rPr lang="en-US" sz="2400" b="1" i="0" dirty="0" err="1" smtClean="0">
                <a:solidFill>
                  <a:srgbClr val="FFFFFF"/>
                </a:solidFill>
                <a:latin typeface="Times New Roman" pitchFamily="18" charset="0"/>
                <a:cs typeface="Times New Roman" pitchFamily="18" charset="0"/>
              </a:rPr>
              <a:t>Bắc</a:t>
            </a:r>
            <a:r>
              <a:rPr lang="en-US" sz="2400" b="1" i="0" dirty="0" smtClean="0">
                <a:solidFill>
                  <a:srgbClr val="FFFFFF"/>
                </a:solidFill>
                <a:latin typeface="Times New Roman" pitchFamily="18" charset="0"/>
                <a:cs typeface="Times New Roman" pitchFamily="18" charset="0"/>
              </a:rPr>
              <a:t>)</a:t>
            </a:r>
            <a:endParaRPr lang="en-US" sz="2400" b="1" i="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1175638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29497"/>
            <a:ext cx="9028112" cy="6940550"/>
          </a:xfrm>
          <a:prstGeom prst="rect">
            <a:avLst/>
          </a:prstGeom>
          <a:noFill/>
          <a:ln>
            <a:noFill/>
          </a:ln>
          <a:extLst/>
        </p:spPr>
        <p:txBody>
          <a:bodyPr>
            <a:spAutoFit/>
          </a:bodyPr>
          <a:lstStyle/>
          <a:p>
            <a:pPr algn="ctr"/>
            <a:r>
              <a:rPr lang="vi-VN" altLang="en-US" sz="3000" b="1">
                <a:solidFill>
                  <a:srgbClr val="FF0000"/>
                </a:solidFill>
                <a:latin typeface="Times New Roman" pitchFamily="18" charset="0"/>
                <a:cs typeface="Times New Roman" pitchFamily="18" charset="0"/>
              </a:rPr>
              <a:t>Ông ngoại</a:t>
            </a:r>
            <a:endParaRPr lang="vi-VN" altLang="en-US" sz="3000">
              <a:solidFill>
                <a:srgbClr val="FF0000"/>
              </a:solidFill>
              <a:latin typeface="Times New Roman" pitchFamily="18" charset="0"/>
              <a:cs typeface="Times New Roman" pitchFamily="18" charset="0"/>
            </a:endParaRPr>
          </a:p>
          <a:p>
            <a:pPr algn="just">
              <a:spcBef>
                <a:spcPts val="600"/>
              </a:spcBef>
            </a:pPr>
            <a:r>
              <a:rPr lang="en-GB" altLang="en-US" sz="2800">
                <a:latin typeface="Times New Roman" pitchFamily="18" charset="0"/>
                <a:cs typeface="Times New Roman" pitchFamily="18" charset="0"/>
              </a:rPr>
              <a:t>      </a:t>
            </a:r>
            <a:r>
              <a:rPr lang="vi-VN" altLang="en-US" sz="2400">
                <a:latin typeface="Times New Roman" pitchFamily="18" charset="0"/>
                <a:cs typeface="Times New Roman" pitchFamily="18" charset="0"/>
              </a:rPr>
              <a:t>Thành phố sắp vào thu. Những cơn gió nóng mùa hè đã nhường chỗ cho luồng khí mát dịu mỗi sáng. Trời xanh ngắt trên cao, xanh như dòng sông trong, trôi lặng lẽ giữa những ngọn cây hè phố.</a:t>
            </a:r>
          </a:p>
          <a:p>
            <a:pPr algn="just"/>
            <a:r>
              <a:rPr lang="en-GB" altLang="en-US" sz="2400">
                <a:latin typeface="Times New Roman" pitchFamily="18" charset="0"/>
                <a:cs typeface="Times New Roman" pitchFamily="18" charset="0"/>
              </a:rPr>
              <a:t>      </a:t>
            </a:r>
            <a:r>
              <a:rPr lang="vi-VN" altLang="en-US" sz="2400">
                <a:latin typeface="Times New Roman" pitchFamily="18" charset="0"/>
                <a:cs typeface="Times New Roman" pitchFamily="18" charset="0"/>
              </a:rPr>
              <a:t>Năm nay, tôi sẽ đi học. Ông ngoại dẫn tôi đi mua vở, chọn bút, hướng dẫn tôi cách bọc vở, dán nhãn, pha mực và dạy tôi những chữ cái đầu tiên.</a:t>
            </a:r>
          </a:p>
          <a:p>
            <a:pPr algn="just"/>
            <a:r>
              <a:rPr lang="en-GB" altLang="en-US" sz="2400">
                <a:latin typeface="Times New Roman" pitchFamily="18" charset="0"/>
                <a:cs typeface="Times New Roman" pitchFamily="18" charset="0"/>
              </a:rPr>
              <a:t>      </a:t>
            </a:r>
            <a:r>
              <a:rPr lang="vi-VN" altLang="en-US" sz="2400">
                <a:latin typeface="Times New Roman" pitchFamily="18" charset="0"/>
                <a:cs typeface="Times New Roman" pitchFamily="18" charset="0"/>
              </a:rPr>
              <a:t>Một sáng, ông bảo:</a:t>
            </a:r>
          </a:p>
          <a:p>
            <a:pPr algn="just"/>
            <a:r>
              <a:rPr lang="en-GB" altLang="en-US" sz="2400">
                <a:latin typeface="Times New Roman" pitchFamily="18" charset="0"/>
                <a:cs typeface="Times New Roman" pitchFamily="18" charset="0"/>
              </a:rPr>
              <a:t>      </a:t>
            </a:r>
            <a:r>
              <a:rPr lang="vi-VN" altLang="en-US" sz="2400">
                <a:latin typeface="Times New Roman" pitchFamily="18" charset="0"/>
                <a:cs typeface="Times New Roman" pitchFamily="18" charset="0"/>
              </a:rPr>
              <a:t>- Ông cháu mình đến xem trường thế nào.</a:t>
            </a:r>
          </a:p>
          <a:p>
            <a:pPr algn="just"/>
            <a:r>
              <a:rPr lang="en-GB" altLang="en-US" sz="2400">
                <a:latin typeface="Times New Roman" pitchFamily="18" charset="0"/>
                <a:cs typeface="Times New Roman" pitchFamily="18" charset="0"/>
              </a:rPr>
              <a:t>     </a:t>
            </a:r>
            <a:r>
              <a:rPr lang="vi-VN" altLang="en-US" sz="2400">
                <a:latin typeface="Times New Roman" pitchFamily="18" charset="0"/>
                <a:cs typeface="Times New Roman" pitchFamily="18" charset="0"/>
              </a:rPr>
              <a:t>Ông chậm rãi nhấn từng nhịp chân trên chiếc xe đạp cũ, đèo tôi tới trường. Trong cái vắng lặng của ngôi trường cuối hè, ông dẫn tôi lang thang khắp các căn lớp trống, ông còn nhấc bổng tôi trên tay, cho gõ thử vào mặt da loang lổ của chiếc trống trường. Tiếng trống buổi sáng trong trẻo ấy là tiếng trống trường đầu tiên, âm vang mãi trong đời đi học của tôi sau này.</a:t>
            </a:r>
          </a:p>
          <a:p>
            <a:pPr algn="just"/>
            <a:r>
              <a:rPr lang="en-GB" altLang="en-US" sz="2400">
                <a:latin typeface="Times New Roman" pitchFamily="18" charset="0"/>
                <a:cs typeface="Times New Roman" pitchFamily="18" charset="0"/>
              </a:rPr>
              <a:t>         </a:t>
            </a:r>
            <a:r>
              <a:rPr lang="vi-VN" altLang="en-US" sz="2400">
                <a:latin typeface="Times New Roman" pitchFamily="18" charset="0"/>
                <a:cs typeface="Times New Roman" pitchFamily="18" charset="0"/>
              </a:rPr>
              <a:t>Trước ngưỡng cửa của trường tiểu học, tôi đã may mắn có ông ngoại - thầy giáo đầu tiên của tôi.</a:t>
            </a:r>
          </a:p>
          <a:p>
            <a:pPr algn="r"/>
            <a:r>
              <a:rPr lang="vi-VN" altLang="en-US" sz="2000" b="1" i="1">
                <a:latin typeface="Times New Roman" pitchFamily="18" charset="0"/>
                <a:cs typeface="Times New Roman" pitchFamily="18" charset="0"/>
              </a:rPr>
              <a:t>Theo </a:t>
            </a:r>
            <a:r>
              <a:rPr lang="vi-VN" altLang="en-US" sz="2000" b="1">
                <a:latin typeface="Times New Roman" pitchFamily="18" charset="0"/>
                <a:cs typeface="Times New Roman" pitchFamily="18" charset="0"/>
              </a:rPr>
              <a:t>NGUYỄN VIỆT BẮC</a:t>
            </a:r>
          </a:p>
        </p:txBody>
      </p:sp>
      <p:sp>
        <p:nvSpPr>
          <p:cNvPr id="3" name="Rectangle 2"/>
          <p:cNvSpPr/>
          <p:nvPr/>
        </p:nvSpPr>
        <p:spPr>
          <a:xfrm>
            <a:off x="304800" y="6096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00FF"/>
                </a:solidFill>
                <a:latin typeface="Times New Roman" pitchFamily="18" charset="0"/>
                <a:cs typeface="Times New Roman" pitchFamily="18" charset="0"/>
              </a:rPr>
              <a:t>1.</a:t>
            </a:r>
            <a:endParaRPr lang="en-US" sz="2400" b="1">
              <a:solidFill>
                <a:srgbClr val="0000FF"/>
              </a:solidFill>
              <a:latin typeface="Times New Roman" pitchFamily="18" charset="0"/>
              <a:cs typeface="Times New Roman" pitchFamily="18" charset="0"/>
            </a:endParaRPr>
          </a:p>
        </p:txBody>
      </p:sp>
      <p:sp>
        <p:nvSpPr>
          <p:cNvPr id="4" name="Rectangle 3"/>
          <p:cNvSpPr/>
          <p:nvPr/>
        </p:nvSpPr>
        <p:spPr>
          <a:xfrm>
            <a:off x="152400" y="17526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Times New Roman" pitchFamily="18" charset="0"/>
                <a:cs typeface="Times New Roman" pitchFamily="18" charset="0"/>
              </a:rPr>
              <a:t>2</a:t>
            </a:r>
            <a:r>
              <a:rPr lang="en-US" sz="2400" b="1" smtClean="0">
                <a:solidFill>
                  <a:srgbClr val="0000FF"/>
                </a:solidFill>
                <a:latin typeface="Times New Roman" pitchFamily="18" charset="0"/>
                <a:cs typeface="Times New Roman" pitchFamily="18" charset="0"/>
              </a:rPr>
              <a:t>.</a:t>
            </a:r>
            <a:endParaRPr lang="en-US" sz="2400" b="1">
              <a:solidFill>
                <a:srgbClr val="0000FF"/>
              </a:solidFill>
              <a:latin typeface="Times New Roman" pitchFamily="18" charset="0"/>
              <a:cs typeface="Times New Roman" pitchFamily="18" charset="0"/>
            </a:endParaRPr>
          </a:p>
        </p:txBody>
      </p:sp>
      <p:sp>
        <p:nvSpPr>
          <p:cNvPr id="5" name="Rectangle 4"/>
          <p:cNvSpPr/>
          <p:nvPr/>
        </p:nvSpPr>
        <p:spPr>
          <a:xfrm>
            <a:off x="76200" y="35052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00FF"/>
                </a:solidFill>
                <a:latin typeface="Times New Roman" pitchFamily="18" charset="0"/>
                <a:cs typeface="Times New Roman" pitchFamily="18" charset="0"/>
              </a:rPr>
              <a:t>3.</a:t>
            </a:r>
            <a:endParaRPr lang="en-US" sz="2400" b="1">
              <a:solidFill>
                <a:srgbClr val="0000FF"/>
              </a:solidFill>
              <a:latin typeface="Times New Roman" pitchFamily="18" charset="0"/>
              <a:cs typeface="Times New Roman" pitchFamily="18" charset="0"/>
            </a:endParaRPr>
          </a:p>
        </p:txBody>
      </p:sp>
      <p:sp>
        <p:nvSpPr>
          <p:cNvPr id="6" name="Rectangle 5"/>
          <p:cNvSpPr/>
          <p:nvPr/>
        </p:nvSpPr>
        <p:spPr>
          <a:xfrm>
            <a:off x="368710" y="57150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00FF"/>
                </a:solidFill>
                <a:latin typeface="Times New Roman" pitchFamily="18" charset="0"/>
                <a:cs typeface="Times New Roman" pitchFamily="18" charset="0"/>
              </a:rPr>
              <a:t>4.</a:t>
            </a:r>
            <a:endParaRPr lang="en-US" sz="24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372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7000"/>
            <a:ext cx="9296400"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00" y="2274838"/>
            <a:ext cx="8382000" cy="2579937"/>
          </a:xfrm>
          <a:prstGeom prst="rect">
            <a:avLst/>
          </a:prstGeom>
        </p:spPr>
        <p:txBody>
          <a:bodyPr wrap="square">
            <a:spAutoFit/>
          </a:bodyPr>
          <a:lstStyle/>
          <a:p>
            <a:pPr algn="just">
              <a:lnSpc>
                <a:spcPct val="114000"/>
              </a:lnSpc>
            </a:pPr>
            <a:r>
              <a:rPr lang="en-US" altLang="en-US" sz="3200" b="1" smtClean="0">
                <a:solidFill>
                  <a:schemeClr val="bg1"/>
                </a:solidFill>
                <a:latin typeface="Times New Roman" pitchFamily="18" charset="0"/>
                <a:cs typeface="Times New Roman" pitchFamily="18" charset="0"/>
              </a:rPr>
              <a:t>* C</a:t>
            </a:r>
            <a:r>
              <a:rPr lang="en-US" altLang="en-US" sz="2800" b="1" smtClean="0">
                <a:solidFill>
                  <a:schemeClr val="bg1"/>
                </a:solidFill>
                <a:latin typeface="Times New Roman" pitchFamily="18" charset="0"/>
                <a:cs typeface="Times New Roman" pitchFamily="18" charset="0"/>
              </a:rPr>
              <a:t>hia thành 4 đoạn: </a:t>
            </a:r>
          </a:p>
          <a:p>
            <a:pPr algn="just">
              <a:lnSpc>
                <a:spcPct val="114000"/>
              </a:lnSpc>
            </a:pPr>
            <a:r>
              <a:rPr lang="en-US" altLang="en-US" sz="2800" b="1" smtClean="0">
                <a:solidFill>
                  <a:schemeClr val="bg1"/>
                </a:solidFill>
                <a:latin typeface="Times New Roman" pitchFamily="18" charset="0"/>
                <a:cs typeface="Times New Roman" pitchFamily="18" charset="0"/>
              </a:rPr>
              <a:t>Đoạn 1: Thành phố sắp vào thu ……ngọn cây hè phố.</a:t>
            </a:r>
          </a:p>
          <a:p>
            <a:pPr algn="just">
              <a:lnSpc>
                <a:spcPct val="114000"/>
              </a:lnSpc>
            </a:pPr>
            <a:r>
              <a:rPr lang="en-US" altLang="en-US" sz="2800" b="1" smtClean="0">
                <a:solidFill>
                  <a:schemeClr val="bg1"/>
                </a:solidFill>
                <a:latin typeface="Times New Roman" pitchFamily="18" charset="0"/>
                <a:cs typeface="Times New Roman" pitchFamily="18" charset="0"/>
              </a:rPr>
              <a:t>Đoạn 2: Năm nay……….thế nào.</a:t>
            </a:r>
          </a:p>
          <a:p>
            <a:pPr algn="just">
              <a:lnSpc>
                <a:spcPct val="114000"/>
              </a:lnSpc>
            </a:pPr>
            <a:r>
              <a:rPr lang="en-US" altLang="en-US" sz="2800" b="1" smtClean="0">
                <a:solidFill>
                  <a:schemeClr val="bg1"/>
                </a:solidFill>
                <a:latin typeface="Times New Roman" pitchFamily="18" charset="0"/>
                <a:cs typeface="Times New Roman" pitchFamily="18" charset="0"/>
              </a:rPr>
              <a:t>Đoạn 3: Ông chậm rãi……….của tôi sau này.</a:t>
            </a:r>
          </a:p>
          <a:p>
            <a:pPr algn="just">
              <a:lnSpc>
                <a:spcPct val="114000"/>
              </a:lnSpc>
            </a:pPr>
            <a:r>
              <a:rPr lang="en-US" altLang="en-US" sz="2800" b="1" smtClean="0">
                <a:solidFill>
                  <a:schemeClr val="bg1"/>
                </a:solidFill>
                <a:latin typeface="Times New Roman" pitchFamily="18" charset="0"/>
                <a:cs typeface="Times New Roman" pitchFamily="18" charset="0"/>
              </a:rPr>
              <a:t>Đoạn 4: Còn lại.</a:t>
            </a:r>
            <a:endParaRPr lang="en-US" altLang="en-US" sz="2800" b="1">
              <a:solidFill>
                <a:schemeClr val="bg1"/>
              </a:solidFill>
              <a:latin typeface="Times New Roman" pitchFamily="18" charset="0"/>
              <a:cs typeface="Times New Roman" pitchFamily="18" charset="0"/>
            </a:endParaRPr>
          </a:p>
        </p:txBody>
      </p:sp>
      <p:sp>
        <p:nvSpPr>
          <p:cNvPr id="8" name="Text Box 2"/>
          <p:cNvSpPr txBox="1">
            <a:spLocks noChangeArrowheads="1"/>
          </p:cNvSpPr>
          <p:nvPr/>
        </p:nvSpPr>
        <p:spPr bwMode="auto">
          <a:xfrm>
            <a:off x="2286000" y="779535"/>
            <a:ext cx="319246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2800" b="1" i="0">
                <a:solidFill>
                  <a:srgbClr val="FFFFFF"/>
                </a:solidFill>
                <a:latin typeface="Times New Roman" pitchFamily="18" charset="0"/>
                <a:cs typeface="Times New Roman" pitchFamily="18" charset="0"/>
              </a:rPr>
              <a:t>Tập </a:t>
            </a:r>
            <a:r>
              <a:rPr lang="en-US" altLang="en-US" sz="2800" b="1" i="0" smtClean="0">
                <a:solidFill>
                  <a:srgbClr val="FFFFFF"/>
                </a:solidFill>
                <a:latin typeface="Times New Roman" pitchFamily="18" charset="0"/>
                <a:cs typeface="Times New Roman" pitchFamily="18" charset="0"/>
              </a:rPr>
              <a:t>đọc</a:t>
            </a:r>
            <a:endParaRPr lang="en-US" altLang="en-US" sz="2800" b="1" i="0">
              <a:solidFill>
                <a:srgbClr val="FFFFFF"/>
              </a:solidFill>
              <a:latin typeface="Times New Roman" pitchFamily="18" charset="0"/>
              <a:cs typeface="Times New Roman" pitchFamily="18" charset="0"/>
            </a:endParaRPr>
          </a:p>
        </p:txBody>
      </p:sp>
      <p:sp>
        <p:nvSpPr>
          <p:cNvPr id="9" name="TextBox 3"/>
          <p:cNvSpPr txBox="1">
            <a:spLocks noChangeArrowheads="1"/>
          </p:cNvSpPr>
          <p:nvPr/>
        </p:nvSpPr>
        <p:spPr bwMode="auto">
          <a:xfrm>
            <a:off x="1143000" y="279399"/>
            <a:ext cx="7534293"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6" tIns="34289" rIns="68526"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fontAlgn="base">
              <a:spcBef>
                <a:spcPct val="0"/>
              </a:spcBef>
              <a:spcAft>
                <a:spcPct val="0"/>
              </a:spcAft>
            </a:pPr>
            <a:r>
              <a:rPr lang="en-US" sz="2800" b="1" i="0">
                <a:solidFill>
                  <a:srgbClr val="FFFFFF"/>
                </a:solidFill>
                <a:latin typeface="Times New Roman" pitchFamily="18" charset="0"/>
                <a:cs typeface="Times New Roman" pitchFamily="18" charset="0"/>
              </a:rPr>
              <a:t>Thứ </a:t>
            </a:r>
            <a:r>
              <a:rPr lang="en-US" sz="2800" b="1" i="0" smtClean="0">
                <a:solidFill>
                  <a:srgbClr val="FFFFFF"/>
                </a:solidFill>
                <a:latin typeface="Times New Roman" pitchFamily="18" charset="0"/>
                <a:cs typeface="Times New Roman" pitchFamily="18" charset="0"/>
              </a:rPr>
              <a:t>Tư </a:t>
            </a:r>
            <a:r>
              <a:rPr lang="en-US" sz="2800" b="1" i="0">
                <a:solidFill>
                  <a:srgbClr val="FFFFFF"/>
                </a:solidFill>
                <a:latin typeface="Times New Roman" pitchFamily="18" charset="0"/>
                <a:cs typeface="Times New Roman" pitchFamily="18" charset="0"/>
              </a:rPr>
              <a:t>ngày </a:t>
            </a:r>
            <a:r>
              <a:rPr lang="en-US" sz="2800" b="1" i="0" smtClean="0">
                <a:solidFill>
                  <a:srgbClr val="FFFFFF"/>
                </a:solidFill>
                <a:latin typeface="Times New Roman" pitchFamily="18" charset="0"/>
                <a:cs typeface="Times New Roman" pitchFamily="18" charset="0"/>
              </a:rPr>
              <a:t>13 </a:t>
            </a:r>
            <a:r>
              <a:rPr lang="en-US" sz="2800" b="1" i="0">
                <a:solidFill>
                  <a:srgbClr val="FFFFFF"/>
                </a:solidFill>
                <a:latin typeface="Times New Roman" pitchFamily="18" charset="0"/>
                <a:cs typeface="Times New Roman" pitchFamily="18" charset="0"/>
              </a:rPr>
              <a:t>tháng </a:t>
            </a:r>
            <a:r>
              <a:rPr lang="en-US" sz="2800" b="1" i="0" smtClean="0">
                <a:solidFill>
                  <a:srgbClr val="FFFFFF"/>
                </a:solidFill>
                <a:latin typeface="Times New Roman" pitchFamily="18" charset="0"/>
                <a:cs typeface="Times New Roman" pitchFamily="18" charset="0"/>
              </a:rPr>
              <a:t>10 </a:t>
            </a:r>
            <a:r>
              <a:rPr lang="en-US" sz="2800" b="1" i="0">
                <a:solidFill>
                  <a:srgbClr val="FFFFFF"/>
                </a:solidFill>
                <a:latin typeface="Times New Roman" pitchFamily="18" charset="0"/>
                <a:cs typeface="Times New Roman" pitchFamily="18" charset="0"/>
              </a:rPr>
              <a:t>năm 2021</a:t>
            </a:r>
          </a:p>
        </p:txBody>
      </p:sp>
      <p:sp>
        <p:nvSpPr>
          <p:cNvPr id="10" name="Text Box 10"/>
          <p:cNvSpPr txBox="1">
            <a:spLocks noChangeArrowheads="1"/>
          </p:cNvSpPr>
          <p:nvPr/>
        </p:nvSpPr>
        <p:spPr bwMode="auto">
          <a:xfrm>
            <a:off x="1752600" y="1279670"/>
            <a:ext cx="4400550"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4000" b="1" i="0">
                <a:solidFill>
                  <a:srgbClr val="FFFF00"/>
                </a:solidFill>
                <a:latin typeface="Times New Roman" pitchFamily="18" charset="0"/>
                <a:cs typeface="Times New Roman" pitchFamily="18" charset="0"/>
              </a:rPr>
              <a:t>Ô</a:t>
            </a:r>
            <a:r>
              <a:rPr lang="en-US" altLang="en-US" sz="4000" b="1" i="0" smtClean="0">
                <a:solidFill>
                  <a:srgbClr val="FFFF00"/>
                </a:solidFill>
                <a:latin typeface="Times New Roman" pitchFamily="18" charset="0"/>
                <a:cs typeface="Times New Roman" pitchFamily="18" charset="0"/>
              </a:rPr>
              <a:t>ng ngoại</a:t>
            </a:r>
            <a:endParaRPr lang="en-US" altLang="en-US" sz="4000" b="1" i="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43353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745" y="-76200"/>
            <a:ext cx="9296400"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extLst>
          </p:cNvPr>
          <p:cNvSpPr txBox="1"/>
          <p:nvPr/>
        </p:nvSpPr>
        <p:spPr>
          <a:xfrm>
            <a:off x="1225553" y="2087033"/>
            <a:ext cx="7375525" cy="700190"/>
          </a:xfrm>
          <a:prstGeom prst="rect">
            <a:avLst/>
          </a:prstGeom>
          <a:noFill/>
        </p:spPr>
        <p:txBody>
          <a:bodyPr lIns="68526" tIns="34289" rIns="68526" bIns="34289">
            <a:spAutoFit/>
          </a:bodyPr>
          <a:lstStyle/>
          <a:p>
            <a:pPr defTabSz="685188">
              <a:defRPr/>
            </a:pPr>
            <a:endParaRPr lang="en-US" sz="2700" dirty="0">
              <a:solidFill>
                <a:prstClr val="white"/>
              </a:solidFill>
              <a:latin typeface="Times New Roman" pitchFamily="18" charset="0"/>
              <a:cs typeface="Times New Roman" pitchFamily="18" charset="0"/>
            </a:endParaRPr>
          </a:p>
          <a:p>
            <a:pPr marL="214133" indent="-214133" defTabSz="685188">
              <a:buFontTx/>
              <a:buChar char="-"/>
              <a:defRPr/>
            </a:pPr>
            <a:endParaRPr lang="en-US" sz="1400" dirty="0">
              <a:solidFill>
                <a:prstClr val="white"/>
              </a:solidFill>
              <a:latin typeface="Times New Roman" pitchFamily="18" charset="0"/>
              <a:cs typeface="Times New Roman" pitchFamily="18" charset="0"/>
            </a:endParaRPr>
          </a:p>
        </p:txBody>
      </p:sp>
      <p:cxnSp>
        <p:nvCxnSpPr>
          <p:cNvPr id="151559" name="Straight Connector 14"/>
          <p:cNvCxnSpPr>
            <a:cxnSpLocks noChangeShapeType="1"/>
          </p:cNvCxnSpPr>
          <p:nvPr/>
        </p:nvCxnSpPr>
        <p:spPr bwMode="auto">
          <a:xfrm>
            <a:off x="5105400" y="2087073"/>
            <a:ext cx="0" cy="4618567"/>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sp>
        <p:nvSpPr>
          <p:cNvPr id="151560" name="Text Box 10"/>
          <p:cNvSpPr txBox="1">
            <a:spLocks noChangeArrowheads="1"/>
          </p:cNvSpPr>
          <p:nvPr/>
        </p:nvSpPr>
        <p:spPr bwMode="auto">
          <a:xfrm>
            <a:off x="381000" y="1752600"/>
            <a:ext cx="4402138" cy="57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3300" b="1" i="0" u="sng">
                <a:solidFill>
                  <a:srgbClr val="FFFFFF"/>
                </a:solidFill>
                <a:latin typeface="Times New Roman" pitchFamily="18" charset="0"/>
                <a:cs typeface="Times New Roman" pitchFamily="18" charset="0"/>
              </a:rPr>
              <a:t>Luyện đọc:</a:t>
            </a:r>
          </a:p>
        </p:txBody>
      </p:sp>
      <p:sp>
        <p:nvSpPr>
          <p:cNvPr id="9" name="TextBox 8"/>
          <p:cNvSpPr txBox="1">
            <a:spLocks noChangeArrowheads="1"/>
          </p:cNvSpPr>
          <p:nvPr/>
        </p:nvSpPr>
        <p:spPr bwMode="auto">
          <a:xfrm>
            <a:off x="-533400" y="2533220"/>
            <a:ext cx="3394075"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6" tIns="34289" rIns="68526"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algn="ctr"/>
            <a:r>
              <a:rPr lang="en-US" altLang="en-US" sz="2400" b="1" i="0">
                <a:solidFill>
                  <a:schemeClr val="bg1"/>
                </a:solidFill>
                <a:latin typeface="Times New Roman" pitchFamily="18" charset="0"/>
                <a:cs typeface="Times New Roman" pitchFamily="18" charset="0"/>
              </a:rPr>
              <a:t>m</a:t>
            </a:r>
            <a:r>
              <a:rPr lang="en-US" altLang="en-US" sz="2400" b="1" i="0" smtClean="0">
                <a:solidFill>
                  <a:schemeClr val="bg1"/>
                </a:solidFill>
                <a:latin typeface="Times New Roman" pitchFamily="18" charset="0"/>
                <a:cs typeface="Times New Roman" pitchFamily="18" charset="0"/>
              </a:rPr>
              <a:t>át dịu</a:t>
            </a:r>
            <a:endParaRPr lang="en-US" altLang="en-US" sz="2400" b="1" i="0">
              <a:solidFill>
                <a:schemeClr val="bg1"/>
              </a:solidFill>
              <a:latin typeface="Times New Roman" pitchFamily="18" charset="0"/>
              <a:cs typeface="Times New Roman" pitchFamily="18" charset="0"/>
            </a:endParaRPr>
          </a:p>
        </p:txBody>
      </p:sp>
      <p:sp>
        <p:nvSpPr>
          <p:cNvPr id="10" name="TextBox 9"/>
          <p:cNvSpPr txBox="1">
            <a:spLocks noChangeArrowheads="1"/>
          </p:cNvSpPr>
          <p:nvPr/>
        </p:nvSpPr>
        <p:spPr bwMode="auto">
          <a:xfrm>
            <a:off x="228588" y="4419579"/>
            <a:ext cx="4876811" cy="15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6" tIns="34289" rIns="68526"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fontAlgn="base">
              <a:spcBef>
                <a:spcPct val="0"/>
              </a:spcBef>
              <a:spcAft>
                <a:spcPct val="0"/>
              </a:spcAft>
            </a:pPr>
            <a:r>
              <a:rPr lang="en-US" altLang="en-US" sz="2400" dirty="0" smtClean="0">
                <a:solidFill>
                  <a:schemeClr val="bg1"/>
                </a:solidFill>
                <a:latin typeface="Times New Roman" pitchFamily="18" charset="0"/>
                <a:cs typeface="Times New Roman" pitchFamily="18" charset="0"/>
              </a:rPr>
              <a:t> </a:t>
            </a:r>
            <a:r>
              <a:rPr lang="vi-VN" altLang="en-US" sz="2400" b="1" dirty="0" smtClean="0">
                <a:solidFill>
                  <a:schemeClr val="bg1"/>
                </a:solidFill>
                <a:latin typeface="Times New Roman" pitchFamily="18" charset="0"/>
                <a:cs typeface="Times New Roman" pitchFamily="18" charset="0"/>
              </a:rPr>
              <a:t>Tiếng trống buổi sáng trong </a:t>
            </a:r>
            <a:r>
              <a:rPr lang="vi-VN" altLang="en-US" sz="2400" b="1" smtClean="0">
                <a:solidFill>
                  <a:schemeClr val="bg1"/>
                </a:solidFill>
                <a:latin typeface="Times New Roman" pitchFamily="18" charset="0"/>
                <a:cs typeface="Times New Roman" pitchFamily="18" charset="0"/>
              </a:rPr>
              <a:t>trẻo ấy</a:t>
            </a:r>
            <a:r>
              <a:rPr lang="en-US" altLang="en-US" sz="2400" b="1" smtClean="0">
                <a:solidFill>
                  <a:schemeClr val="bg1"/>
                </a:solidFill>
                <a:latin typeface="Times New Roman" pitchFamily="18" charset="0"/>
                <a:cs typeface="Times New Roman" pitchFamily="18" charset="0"/>
              </a:rPr>
              <a:t> </a:t>
            </a:r>
            <a:r>
              <a:rPr lang="en-US" altLang="en-US" sz="2400" b="1" smtClean="0">
                <a:solidFill>
                  <a:srgbClr val="FF0000"/>
                </a:solidFill>
                <a:latin typeface="Times New Roman" pitchFamily="18" charset="0"/>
                <a:cs typeface="Times New Roman" pitchFamily="18" charset="0"/>
              </a:rPr>
              <a:t>/</a:t>
            </a:r>
            <a:r>
              <a:rPr lang="vi-VN" altLang="en-US" sz="2400" b="1" smtClean="0">
                <a:solidFill>
                  <a:srgbClr val="FF0000"/>
                </a:solidFill>
                <a:latin typeface="Times New Roman" pitchFamily="18" charset="0"/>
                <a:cs typeface="Times New Roman" pitchFamily="18" charset="0"/>
              </a:rPr>
              <a:t> </a:t>
            </a:r>
            <a:r>
              <a:rPr lang="vi-VN" altLang="en-US" sz="2400" b="1" dirty="0" smtClean="0">
                <a:solidFill>
                  <a:schemeClr val="bg1"/>
                </a:solidFill>
                <a:latin typeface="Times New Roman" pitchFamily="18" charset="0"/>
                <a:cs typeface="Times New Roman" pitchFamily="18" charset="0"/>
              </a:rPr>
              <a:t>là tiếng trống trường đầu tiên,</a:t>
            </a:r>
            <a:r>
              <a:rPr lang="en-US" altLang="en-US" sz="2400" i="0" dirty="0" smtClean="0">
                <a:solidFill>
                  <a:srgbClr val="FF0000"/>
                </a:solidFill>
                <a:latin typeface="Times New Roman" pitchFamily="18" charset="0"/>
                <a:cs typeface="Times New Roman" pitchFamily="18" charset="0"/>
              </a:rPr>
              <a:t>/ </a:t>
            </a:r>
            <a:r>
              <a:rPr lang="vi-VN" altLang="en-US" sz="2400" b="1" dirty="0" smtClean="0">
                <a:solidFill>
                  <a:schemeClr val="bg1"/>
                </a:solidFill>
                <a:latin typeface="Times New Roman" pitchFamily="18" charset="0"/>
                <a:cs typeface="Times New Roman" pitchFamily="18" charset="0"/>
              </a:rPr>
              <a:t>âm vang mãi trong đời đi học của tôi sau này.</a:t>
            </a:r>
            <a:r>
              <a:rPr lang="en-US" altLang="en-US" sz="2400" b="1" dirty="0" smtClean="0">
                <a:solidFill>
                  <a:srgbClr val="FF0000"/>
                </a:solidFill>
                <a:latin typeface="Times New Roman" pitchFamily="18" charset="0"/>
                <a:cs typeface="Times New Roman" pitchFamily="18" charset="0"/>
              </a:rPr>
              <a:t>//</a:t>
            </a:r>
            <a:endParaRPr lang="en-US" sz="2400" b="1" i="0" dirty="0">
              <a:solidFill>
                <a:srgbClr val="FF0000"/>
              </a:solidFill>
              <a:latin typeface="Times New Roman" pitchFamily="18" charset="0"/>
              <a:cs typeface="Times New Roman" pitchFamily="18" charset="0"/>
            </a:endParaRPr>
          </a:p>
        </p:txBody>
      </p:sp>
      <p:sp>
        <p:nvSpPr>
          <p:cNvPr id="3" name="Rectangle 2"/>
          <p:cNvSpPr>
            <a:spLocks noChangeArrowheads="1"/>
          </p:cNvSpPr>
          <p:nvPr/>
        </p:nvSpPr>
        <p:spPr bwMode="auto">
          <a:xfrm>
            <a:off x="2419909" y="2526184"/>
            <a:ext cx="1494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b="1">
                <a:solidFill>
                  <a:schemeClr val="bg1"/>
                </a:solidFill>
                <a:latin typeface="Times New Roman" pitchFamily="18" charset="0"/>
                <a:cs typeface="Times New Roman" pitchFamily="18" charset="0"/>
              </a:rPr>
              <a:t>x</a:t>
            </a:r>
            <a:r>
              <a:rPr lang="en-US" altLang="en-US" sz="2400" b="1" smtClean="0">
                <a:solidFill>
                  <a:schemeClr val="bg1"/>
                </a:solidFill>
                <a:latin typeface="Times New Roman" pitchFamily="18" charset="0"/>
                <a:cs typeface="Times New Roman" pitchFamily="18" charset="0"/>
              </a:rPr>
              <a:t>anh ngắt</a:t>
            </a:r>
            <a:endParaRPr lang="en-US" altLang="en-US" sz="2400" b="1">
              <a:solidFill>
                <a:schemeClr val="bg1"/>
              </a:solidFill>
              <a:latin typeface="Times New Roman" pitchFamily="18" charset="0"/>
              <a:cs typeface="Times New Roman" pitchFamily="18" charset="0"/>
            </a:endParaRPr>
          </a:p>
        </p:txBody>
      </p:sp>
      <p:sp>
        <p:nvSpPr>
          <p:cNvPr id="4" name="Rectangle 3"/>
          <p:cNvSpPr>
            <a:spLocks noChangeArrowheads="1"/>
          </p:cNvSpPr>
          <p:nvPr/>
        </p:nvSpPr>
        <p:spPr bwMode="auto">
          <a:xfrm>
            <a:off x="457259" y="3141975"/>
            <a:ext cx="150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vi-VN" sz="2400" b="1" smtClean="0">
                <a:solidFill>
                  <a:schemeClr val="bg1"/>
                </a:solidFill>
                <a:latin typeface="Times New Roman" pitchFamily="18" charset="0"/>
                <a:cs typeface="Times New Roman" pitchFamily="18" charset="0"/>
              </a:rPr>
              <a:t>dán nhãn </a:t>
            </a:r>
            <a:endParaRPr lang="vi-VN" sz="2400" b="1">
              <a:solidFill>
                <a:schemeClr val="bg1"/>
              </a:solidFill>
              <a:latin typeface="Times New Roman" pitchFamily="18" charset="0"/>
              <a:cs typeface="Times New Roman" pitchFamily="18" charset="0"/>
            </a:endParaRPr>
          </a:p>
        </p:txBody>
      </p:sp>
      <p:sp>
        <p:nvSpPr>
          <p:cNvPr id="5" name="TextBox 4"/>
          <p:cNvSpPr txBox="1"/>
          <p:nvPr/>
        </p:nvSpPr>
        <p:spPr>
          <a:xfrm>
            <a:off x="2362200" y="3124200"/>
            <a:ext cx="1752589" cy="461665"/>
          </a:xfrm>
          <a:prstGeom prst="rect">
            <a:avLst/>
          </a:prstGeom>
          <a:noFill/>
        </p:spPr>
        <p:txBody>
          <a:bodyPr wrap="square" rtlCol="0">
            <a:spAutoFit/>
          </a:bodyPr>
          <a:lstStyle/>
          <a:p>
            <a:r>
              <a:rPr lang="en-US" altLang="en-US" sz="2400" b="1" smtClean="0">
                <a:solidFill>
                  <a:schemeClr val="bg1"/>
                </a:solidFill>
                <a:latin typeface="Times New Roman" pitchFamily="18" charset="0"/>
                <a:cs typeface="Times New Roman" pitchFamily="18" charset="0"/>
              </a:rPr>
              <a:t>loang lổ</a:t>
            </a:r>
          </a:p>
        </p:txBody>
      </p:sp>
      <p:sp>
        <p:nvSpPr>
          <p:cNvPr id="21" name="TextBox 20"/>
          <p:cNvSpPr txBox="1"/>
          <p:nvPr/>
        </p:nvSpPr>
        <p:spPr>
          <a:xfrm>
            <a:off x="457200" y="3805535"/>
            <a:ext cx="1752589" cy="461665"/>
          </a:xfrm>
          <a:prstGeom prst="rect">
            <a:avLst/>
          </a:prstGeom>
          <a:noFill/>
        </p:spPr>
        <p:txBody>
          <a:bodyPr wrap="square" rtlCol="0">
            <a:spAutoFit/>
          </a:bodyPr>
          <a:lstStyle/>
          <a:p>
            <a:r>
              <a:rPr lang="en-US" altLang="en-US" sz="2400" b="1" smtClean="0">
                <a:solidFill>
                  <a:schemeClr val="bg1"/>
                </a:solidFill>
                <a:latin typeface="Times New Roman" pitchFamily="18" charset="0"/>
                <a:cs typeface="Times New Roman" pitchFamily="18" charset="0"/>
              </a:rPr>
              <a:t>trong trẻo</a:t>
            </a:r>
          </a:p>
        </p:txBody>
      </p:sp>
      <p:sp>
        <p:nvSpPr>
          <p:cNvPr id="22" name="Rectangle 21"/>
          <p:cNvSpPr>
            <a:spLocks noChangeArrowheads="1"/>
          </p:cNvSpPr>
          <p:nvPr/>
        </p:nvSpPr>
        <p:spPr bwMode="auto">
          <a:xfrm>
            <a:off x="2490932" y="3772357"/>
            <a:ext cx="1736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smtClean="0">
                <a:solidFill>
                  <a:schemeClr val="bg1"/>
                </a:solidFill>
                <a:latin typeface="Times New Roman" pitchFamily="18" charset="0"/>
                <a:cs typeface="Times New Roman" pitchFamily="18" charset="0"/>
              </a:rPr>
              <a:t>ng</a:t>
            </a:r>
            <a:r>
              <a:rPr lang="vi-VN" altLang="en-US" sz="2400" b="1" smtClean="0">
                <a:solidFill>
                  <a:schemeClr val="bg1"/>
                </a:solidFill>
                <a:latin typeface="Times New Roman" pitchFamily="18" charset="0"/>
                <a:cs typeface="Times New Roman" pitchFamily="18" charset="0"/>
              </a:rPr>
              <a:t>ư</a:t>
            </a:r>
            <a:r>
              <a:rPr lang="en-US" altLang="en-US" sz="2400" b="1" smtClean="0">
                <a:solidFill>
                  <a:schemeClr val="bg1"/>
                </a:solidFill>
                <a:latin typeface="Times New Roman" pitchFamily="18" charset="0"/>
                <a:cs typeface="Times New Roman" pitchFamily="18" charset="0"/>
              </a:rPr>
              <a:t>ỡng cửa</a:t>
            </a:r>
            <a:endParaRPr lang="en-US" altLang="en-US" sz="2400" b="1">
              <a:solidFill>
                <a:schemeClr val="bg1"/>
              </a:solidFill>
              <a:latin typeface="Times New Roman" pitchFamily="18" charset="0"/>
              <a:cs typeface="Times New Roman" pitchFamily="18" charset="0"/>
            </a:endParaRPr>
          </a:p>
        </p:txBody>
      </p:sp>
      <p:sp>
        <p:nvSpPr>
          <p:cNvPr id="26" name="TextBox 25"/>
          <p:cNvSpPr txBox="1">
            <a:spLocks noChangeArrowheads="1"/>
          </p:cNvSpPr>
          <p:nvPr/>
        </p:nvSpPr>
        <p:spPr bwMode="auto">
          <a:xfrm>
            <a:off x="5105400" y="2728384"/>
            <a:ext cx="4038600"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fontAlgn="base">
              <a:spcBef>
                <a:spcPct val="0"/>
              </a:spcBef>
              <a:spcAft>
                <a:spcPct val="0"/>
              </a:spcAft>
            </a:pPr>
            <a:r>
              <a:rPr lang="en-US" sz="2400" b="1" dirty="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Loang</a:t>
            </a:r>
            <a:r>
              <a:rPr lang="en-US" sz="2400" b="1" dirty="0" smtClean="0">
                <a:solidFill>
                  <a:srgbClr val="FFFFFF"/>
                </a:solidFill>
                <a:latin typeface="Times New Roman" pitchFamily="18" charset="0"/>
                <a:cs typeface="Times New Roman" pitchFamily="18" charset="0"/>
              </a:rPr>
              <a:t> </a:t>
            </a:r>
            <a:r>
              <a:rPr lang="en-US" sz="2400" b="1" dirty="0" err="1" smtClean="0">
                <a:solidFill>
                  <a:srgbClr val="FFFFFF"/>
                </a:solidFill>
                <a:latin typeface="Times New Roman" pitchFamily="18" charset="0"/>
                <a:cs typeface="Times New Roman" pitchFamily="18" charset="0"/>
              </a:rPr>
              <a:t>lổ</a:t>
            </a:r>
            <a:r>
              <a:rPr lang="en-US" sz="2400" b="1" dirty="0" smtClean="0">
                <a:solidFill>
                  <a:srgbClr val="FFFFFF"/>
                </a:solidFill>
                <a:latin typeface="Times New Roman" pitchFamily="18" charset="0"/>
                <a:cs typeface="Times New Roman" pitchFamily="18" charset="0"/>
              </a:rPr>
              <a:t>: </a:t>
            </a:r>
            <a:endParaRPr lang="en-US" sz="2400" b="1" dirty="0">
              <a:solidFill>
                <a:srgbClr val="FFFFFF"/>
              </a:solidFill>
              <a:latin typeface="Times New Roman" pitchFamily="18" charset="0"/>
              <a:cs typeface="Times New Roman" pitchFamily="18" charset="0"/>
            </a:endParaRPr>
          </a:p>
        </p:txBody>
      </p:sp>
      <p:sp>
        <p:nvSpPr>
          <p:cNvPr id="27" name="Rectangle 26"/>
          <p:cNvSpPr>
            <a:spLocks noChangeArrowheads="1"/>
          </p:cNvSpPr>
          <p:nvPr/>
        </p:nvSpPr>
        <p:spPr bwMode="auto">
          <a:xfrm>
            <a:off x="6400800" y="2701165"/>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vi-VN" sz="2400" b="1" i="1" dirty="0" smtClean="0">
                <a:solidFill>
                  <a:srgbClr val="FFFFFF"/>
                </a:solidFill>
                <a:latin typeface="Times New Roman" pitchFamily="18" charset="0"/>
                <a:cs typeface="Times New Roman" pitchFamily="18" charset="0"/>
              </a:rPr>
              <a:t>có nhiều màu đan </a:t>
            </a:r>
            <a:endParaRPr lang="en-US" sz="2400" b="1" i="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pPr>
            <a:r>
              <a:rPr lang="vi-VN" sz="2400" b="1" i="1" dirty="0" smtClean="0">
                <a:solidFill>
                  <a:srgbClr val="FFFFFF"/>
                </a:solidFill>
                <a:latin typeface="Times New Roman" pitchFamily="18" charset="0"/>
                <a:cs typeface="Times New Roman" pitchFamily="18" charset="0"/>
              </a:rPr>
              <a:t>xen, lộn xộn</a:t>
            </a:r>
            <a:endParaRPr lang="vi-VN" b="1" i="1" dirty="0">
              <a:solidFill>
                <a:prstClr val="black"/>
              </a:solidFill>
              <a:latin typeface="Times New Roman" pitchFamily="18" charset="0"/>
              <a:cs typeface="Times New Roman" pitchFamily="18" charset="0"/>
            </a:endParaRPr>
          </a:p>
        </p:txBody>
      </p:sp>
      <p:pic>
        <p:nvPicPr>
          <p:cNvPr id="28" name="Picture 27">
            <a:extLst>
              <a:ext uri="{FF2B5EF4-FFF2-40B4-BE49-F238E27FC236}"/>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90267"/>
            <a:ext cx="2524001" cy="3230265"/>
          </a:xfrm>
          <a:prstGeom prst="rect">
            <a:avLst/>
          </a:prstGeom>
          <a:blipFill>
            <a:blip r:embed="rId4"/>
            <a:stretch>
              <a:fillRect/>
            </a:stretch>
          </a:blipFill>
          <a:ln>
            <a:noFill/>
          </a:ln>
          <a:effectLst>
            <a:softEdge rad="112500"/>
          </a:effectLst>
          <a:ex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rcRect l="3889" t="6223" r="3983" b="5760"/>
          <a:stretch>
            <a:fillRect/>
          </a:stretch>
        </p:blipFill>
        <p:spPr bwMode="auto">
          <a:xfrm>
            <a:off x="5811928" y="3641880"/>
            <a:ext cx="2330143" cy="306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
          <p:cNvSpPr txBox="1">
            <a:spLocks noChangeArrowheads="1"/>
          </p:cNvSpPr>
          <p:nvPr/>
        </p:nvSpPr>
        <p:spPr bwMode="auto">
          <a:xfrm>
            <a:off x="2286000" y="629219"/>
            <a:ext cx="3192462"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2400" b="1" i="0">
                <a:solidFill>
                  <a:srgbClr val="FFFFFF"/>
                </a:solidFill>
                <a:latin typeface="Times New Roman" pitchFamily="18" charset="0"/>
                <a:cs typeface="Times New Roman" pitchFamily="18" charset="0"/>
              </a:rPr>
              <a:t>Tập </a:t>
            </a:r>
            <a:r>
              <a:rPr lang="en-US" altLang="en-US" sz="2400" b="1" i="0" smtClean="0">
                <a:solidFill>
                  <a:srgbClr val="FFFFFF"/>
                </a:solidFill>
                <a:latin typeface="Times New Roman" pitchFamily="18" charset="0"/>
                <a:cs typeface="Times New Roman" pitchFamily="18" charset="0"/>
              </a:rPr>
              <a:t>đọc</a:t>
            </a:r>
            <a:endParaRPr lang="en-US" altLang="en-US" sz="2400" b="1" i="0">
              <a:solidFill>
                <a:srgbClr val="FFFFFF"/>
              </a:solidFill>
              <a:latin typeface="Times New Roman" pitchFamily="18" charset="0"/>
              <a:cs typeface="Times New Roman" pitchFamily="18" charset="0"/>
            </a:endParaRPr>
          </a:p>
        </p:txBody>
      </p:sp>
      <p:sp>
        <p:nvSpPr>
          <p:cNvPr id="24" name="TextBox 3"/>
          <p:cNvSpPr txBox="1">
            <a:spLocks noChangeArrowheads="1"/>
          </p:cNvSpPr>
          <p:nvPr/>
        </p:nvSpPr>
        <p:spPr bwMode="auto">
          <a:xfrm>
            <a:off x="1762107" y="279399"/>
            <a:ext cx="7534293"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6" tIns="34289" rIns="68526"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fontAlgn="base">
              <a:spcBef>
                <a:spcPct val="0"/>
              </a:spcBef>
              <a:spcAft>
                <a:spcPct val="0"/>
              </a:spcAft>
            </a:pPr>
            <a:r>
              <a:rPr lang="en-US" sz="2400" b="1" i="0">
                <a:solidFill>
                  <a:srgbClr val="FFFFFF"/>
                </a:solidFill>
                <a:latin typeface="Times New Roman" pitchFamily="18" charset="0"/>
                <a:cs typeface="Times New Roman" pitchFamily="18" charset="0"/>
              </a:rPr>
              <a:t>Thứ </a:t>
            </a:r>
            <a:r>
              <a:rPr lang="en-US" sz="2400" b="1" i="0" smtClean="0">
                <a:solidFill>
                  <a:srgbClr val="FFFFFF"/>
                </a:solidFill>
                <a:latin typeface="Times New Roman" pitchFamily="18" charset="0"/>
                <a:cs typeface="Times New Roman" pitchFamily="18" charset="0"/>
              </a:rPr>
              <a:t>Tư </a:t>
            </a:r>
            <a:r>
              <a:rPr lang="en-US" sz="2400" b="1" i="0">
                <a:solidFill>
                  <a:srgbClr val="FFFFFF"/>
                </a:solidFill>
                <a:latin typeface="Times New Roman" pitchFamily="18" charset="0"/>
                <a:cs typeface="Times New Roman" pitchFamily="18" charset="0"/>
              </a:rPr>
              <a:t>ngày </a:t>
            </a:r>
            <a:r>
              <a:rPr lang="en-US" sz="2400" b="1" i="0" smtClean="0">
                <a:solidFill>
                  <a:srgbClr val="FFFFFF"/>
                </a:solidFill>
                <a:latin typeface="Times New Roman" pitchFamily="18" charset="0"/>
                <a:cs typeface="Times New Roman" pitchFamily="18" charset="0"/>
              </a:rPr>
              <a:t>13 </a:t>
            </a:r>
            <a:r>
              <a:rPr lang="en-US" sz="2400" b="1" i="0">
                <a:solidFill>
                  <a:srgbClr val="FFFFFF"/>
                </a:solidFill>
                <a:latin typeface="Times New Roman" pitchFamily="18" charset="0"/>
                <a:cs typeface="Times New Roman" pitchFamily="18" charset="0"/>
              </a:rPr>
              <a:t>tháng </a:t>
            </a:r>
            <a:r>
              <a:rPr lang="en-US" sz="2400" b="1" i="0" smtClean="0">
                <a:solidFill>
                  <a:srgbClr val="FFFFFF"/>
                </a:solidFill>
                <a:latin typeface="Times New Roman" pitchFamily="18" charset="0"/>
                <a:cs typeface="Times New Roman" pitchFamily="18" charset="0"/>
              </a:rPr>
              <a:t>10 </a:t>
            </a:r>
            <a:r>
              <a:rPr lang="en-US" sz="2400" b="1" i="0">
                <a:solidFill>
                  <a:srgbClr val="FFFFFF"/>
                </a:solidFill>
                <a:latin typeface="Times New Roman" pitchFamily="18" charset="0"/>
                <a:cs typeface="Times New Roman" pitchFamily="18" charset="0"/>
              </a:rPr>
              <a:t>năm 2021</a:t>
            </a:r>
          </a:p>
        </p:txBody>
      </p:sp>
      <p:sp>
        <p:nvSpPr>
          <p:cNvPr id="25" name="Text Box 10"/>
          <p:cNvSpPr txBox="1">
            <a:spLocks noChangeArrowheads="1"/>
          </p:cNvSpPr>
          <p:nvPr/>
        </p:nvSpPr>
        <p:spPr bwMode="auto">
          <a:xfrm>
            <a:off x="1752600" y="990600"/>
            <a:ext cx="4400550" cy="6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3600" b="1" i="0">
                <a:solidFill>
                  <a:srgbClr val="FFFF00"/>
                </a:solidFill>
                <a:latin typeface="Times New Roman" pitchFamily="18" charset="0"/>
                <a:cs typeface="Times New Roman" pitchFamily="18" charset="0"/>
              </a:rPr>
              <a:t>Ô</a:t>
            </a:r>
            <a:r>
              <a:rPr lang="en-US" altLang="en-US" sz="3600" b="1" i="0" smtClean="0">
                <a:solidFill>
                  <a:srgbClr val="FFFF00"/>
                </a:solidFill>
                <a:latin typeface="Times New Roman" pitchFamily="18" charset="0"/>
                <a:cs typeface="Times New Roman" pitchFamily="18" charset="0"/>
              </a:rPr>
              <a:t>ng ngoại</a:t>
            </a:r>
            <a:endParaRPr lang="en-US" altLang="en-US" sz="3600" b="1" i="0">
              <a:solidFill>
                <a:srgbClr val="FFFF00"/>
              </a:solidFill>
              <a:latin typeface="Times New Roman" pitchFamily="18" charset="0"/>
              <a:cs typeface="Times New Roman" pitchFamily="18" charset="0"/>
            </a:endParaRPr>
          </a:p>
        </p:txBody>
      </p:sp>
      <p:sp>
        <p:nvSpPr>
          <p:cNvPr id="34" name="Text Box 10"/>
          <p:cNvSpPr txBox="1">
            <a:spLocks noChangeArrowheads="1"/>
          </p:cNvSpPr>
          <p:nvPr/>
        </p:nvSpPr>
        <p:spPr bwMode="auto">
          <a:xfrm>
            <a:off x="4495800" y="1752600"/>
            <a:ext cx="4402138" cy="57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3300" b="1" i="0" u="sng" smtClean="0">
                <a:solidFill>
                  <a:srgbClr val="FFFFFF"/>
                </a:solidFill>
                <a:latin typeface="Times New Roman" pitchFamily="18" charset="0"/>
                <a:cs typeface="Times New Roman" pitchFamily="18" charset="0"/>
              </a:rPr>
              <a:t>Tìm hiểu bài:</a:t>
            </a:r>
            <a:endParaRPr lang="en-US" altLang="en-US" sz="3300" b="1" i="0" u="sng">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48270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1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par>
                                <p:cTn id="66" presetID="6" presetClass="entr" presetSubtype="16"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circle(in)">
                                      <p:cBhvr>
                                        <p:cTn id="6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4" grpId="0"/>
      <p:bldP spid="5" grpId="0"/>
      <p:bldP spid="21" grpId="0"/>
      <p:bldP spid="22"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2305014" y="1392218"/>
            <a:ext cx="319246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2800" b="1" i="0">
                <a:solidFill>
                  <a:srgbClr val="002060"/>
                </a:solidFill>
                <a:latin typeface="Times New Roman" pitchFamily="18" charset="0"/>
                <a:cs typeface="Times New Roman" pitchFamily="18" charset="0"/>
              </a:rPr>
              <a:t>Tập </a:t>
            </a:r>
            <a:r>
              <a:rPr lang="en-US" altLang="en-US" sz="2800" b="1" i="0" smtClean="0">
                <a:solidFill>
                  <a:srgbClr val="002060"/>
                </a:solidFill>
                <a:latin typeface="Times New Roman" pitchFamily="18" charset="0"/>
                <a:cs typeface="Times New Roman" pitchFamily="18" charset="0"/>
              </a:rPr>
              <a:t>đọc</a:t>
            </a:r>
            <a:endParaRPr lang="en-US" altLang="en-US" sz="2800" b="1" i="0">
              <a:solidFill>
                <a:srgbClr val="002060"/>
              </a:solidFill>
              <a:latin typeface="Times New Roman" pitchFamily="18" charset="0"/>
              <a:cs typeface="Times New Roman" pitchFamily="18" charset="0"/>
            </a:endParaRPr>
          </a:p>
        </p:txBody>
      </p:sp>
      <p:sp>
        <p:nvSpPr>
          <p:cNvPr id="13" name="TextBox 3"/>
          <p:cNvSpPr txBox="1">
            <a:spLocks noChangeArrowheads="1"/>
          </p:cNvSpPr>
          <p:nvPr/>
        </p:nvSpPr>
        <p:spPr bwMode="auto">
          <a:xfrm>
            <a:off x="1781121" y="952440"/>
            <a:ext cx="7534293"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6" tIns="34289" rIns="68526" bIns="34289">
            <a:spAutoFit/>
          </a:bodyPr>
          <a:lstStyle>
            <a:lvl1pPr defTabSz="684213">
              <a:defRPr i="1">
                <a:solidFill>
                  <a:schemeClr val="tx1"/>
                </a:solidFill>
                <a:latin typeface="Arial" pitchFamily="34" charset="0"/>
              </a:defRPr>
            </a:lvl1pPr>
            <a:lvl2pPr marL="742950" indent="-285750" defTabSz="684213">
              <a:defRPr i="1">
                <a:solidFill>
                  <a:schemeClr val="tx1"/>
                </a:solidFill>
                <a:latin typeface="Arial" pitchFamily="34" charset="0"/>
              </a:defRPr>
            </a:lvl2pPr>
            <a:lvl3pPr marL="1143000" indent="-228600" defTabSz="684213">
              <a:defRPr i="1">
                <a:solidFill>
                  <a:schemeClr val="tx1"/>
                </a:solidFill>
                <a:latin typeface="Arial" pitchFamily="34" charset="0"/>
              </a:defRPr>
            </a:lvl3pPr>
            <a:lvl4pPr marL="1600200" indent="-228600" defTabSz="684213">
              <a:defRPr i="1">
                <a:solidFill>
                  <a:schemeClr val="tx1"/>
                </a:solidFill>
                <a:latin typeface="Arial" pitchFamily="34" charset="0"/>
              </a:defRPr>
            </a:lvl4pPr>
            <a:lvl5pPr marL="2057400" indent="-228600" defTabSz="684213">
              <a:defRPr i="1">
                <a:solidFill>
                  <a:schemeClr val="tx1"/>
                </a:solidFill>
                <a:latin typeface="Arial" pitchFamily="34" charset="0"/>
              </a:defRPr>
            </a:lvl5pPr>
            <a:lvl6pPr marL="2514600" indent="-228600" defTabSz="684213" eaLnBrk="0" fontAlgn="base" hangingPunct="0">
              <a:spcBef>
                <a:spcPct val="0"/>
              </a:spcBef>
              <a:spcAft>
                <a:spcPct val="0"/>
              </a:spcAft>
              <a:defRPr i="1">
                <a:solidFill>
                  <a:schemeClr val="tx1"/>
                </a:solidFill>
                <a:latin typeface="Arial" pitchFamily="34" charset="0"/>
              </a:defRPr>
            </a:lvl6pPr>
            <a:lvl7pPr marL="2971800" indent="-228600" defTabSz="684213" eaLnBrk="0" fontAlgn="base" hangingPunct="0">
              <a:spcBef>
                <a:spcPct val="0"/>
              </a:spcBef>
              <a:spcAft>
                <a:spcPct val="0"/>
              </a:spcAft>
              <a:defRPr i="1">
                <a:solidFill>
                  <a:schemeClr val="tx1"/>
                </a:solidFill>
                <a:latin typeface="Arial" pitchFamily="34" charset="0"/>
              </a:defRPr>
            </a:lvl7pPr>
            <a:lvl8pPr marL="3429000" indent="-228600" defTabSz="684213" eaLnBrk="0" fontAlgn="base" hangingPunct="0">
              <a:spcBef>
                <a:spcPct val="0"/>
              </a:spcBef>
              <a:spcAft>
                <a:spcPct val="0"/>
              </a:spcAft>
              <a:defRPr i="1">
                <a:solidFill>
                  <a:schemeClr val="tx1"/>
                </a:solidFill>
                <a:latin typeface="Arial" pitchFamily="34" charset="0"/>
              </a:defRPr>
            </a:lvl8pPr>
            <a:lvl9pPr marL="3886200" indent="-228600" defTabSz="684213" eaLnBrk="0" fontAlgn="base" hangingPunct="0">
              <a:spcBef>
                <a:spcPct val="0"/>
              </a:spcBef>
              <a:spcAft>
                <a:spcPct val="0"/>
              </a:spcAft>
              <a:defRPr i="1">
                <a:solidFill>
                  <a:schemeClr val="tx1"/>
                </a:solidFill>
                <a:latin typeface="Arial" pitchFamily="34" charset="0"/>
              </a:defRPr>
            </a:lvl9pPr>
          </a:lstStyle>
          <a:p>
            <a:pPr fontAlgn="base">
              <a:spcBef>
                <a:spcPct val="0"/>
              </a:spcBef>
              <a:spcAft>
                <a:spcPct val="0"/>
              </a:spcAft>
            </a:pPr>
            <a:r>
              <a:rPr lang="en-US" sz="2800" b="1" i="0">
                <a:solidFill>
                  <a:srgbClr val="002060"/>
                </a:solidFill>
                <a:latin typeface="Times New Roman" pitchFamily="18" charset="0"/>
                <a:cs typeface="Times New Roman" pitchFamily="18" charset="0"/>
              </a:rPr>
              <a:t>Thứ </a:t>
            </a:r>
            <a:r>
              <a:rPr lang="en-US" sz="2800" b="1" i="0" smtClean="0">
                <a:solidFill>
                  <a:srgbClr val="002060"/>
                </a:solidFill>
                <a:latin typeface="Times New Roman" pitchFamily="18" charset="0"/>
                <a:cs typeface="Times New Roman" pitchFamily="18" charset="0"/>
              </a:rPr>
              <a:t>Tư </a:t>
            </a:r>
            <a:r>
              <a:rPr lang="en-US" sz="2800" b="1" i="0">
                <a:solidFill>
                  <a:srgbClr val="002060"/>
                </a:solidFill>
                <a:latin typeface="Times New Roman" pitchFamily="18" charset="0"/>
                <a:cs typeface="Times New Roman" pitchFamily="18" charset="0"/>
              </a:rPr>
              <a:t>ngày </a:t>
            </a:r>
            <a:r>
              <a:rPr lang="en-US" sz="2800" b="1" i="0" smtClean="0">
                <a:solidFill>
                  <a:srgbClr val="002060"/>
                </a:solidFill>
                <a:latin typeface="Times New Roman" pitchFamily="18" charset="0"/>
                <a:cs typeface="Times New Roman" pitchFamily="18" charset="0"/>
              </a:rPr>
              <a:t>13 </a:t>
            </a:r>
            <a:r>
              <a:rPr lang="en-US" sz="2800" b="1" i="0">
                <a:solidFill>
                  <a:srgbClr val="002060"/>
                </a:solidFill>
                <a:latin typeface="Times New Roman" pitchFamily="18" charset="0"/>
                <a:cs typeface="Times New Roman" pitchFamily="18" charset="0"/>
              </a:rPr>
              <a:t>tháng </a:t>
            </a:r>
            <a:r>
              <a:rPr lang="en-US" sz="2800" b="1" i="0" smtClean="0">
                <a:solidFill>
                  <a:srgbClr val="002060"/>
                </a:solidFill>
                <a:latin typeface="Times New Roman" pitchFamily="18" charset="0"/>
                <a:cs typeface="Times New Roman" pitchFamily="18" charset="0"/>
              </a:rPr>
              <a:t>10 </a:t>
            </a:r>
            <a:r>
              <a:rPr lang="en-US" sz="2800" b="1" i="0">
                <a:solidFill>
                  <a:srgbClr val="002060"/>
                </a:solidFill>
                <a:latin typeface="Times New Roman" pitchFamily="18" charset="0"/>
                <a:cs typeface="Times New Roman" pitchFamily="18" charset="0"/>
              </a:rPr>
              <a:t>năm 2021</a:t>
            </a:r>
          </a:p>
        </p:txBody>
      </p:sp>
      <p:sp>
        <p:nvSpPr>
          <p:cNvPr id="14" name="Text Box 10"/>
          <p:cNvSpPr txBox="1">
            <a:spLocks noChangeArrowheads="1"/>
          </p:cNvSpPr>
          <p:nvPr/>
        </p:nvSpPr>
        <p:spPr bwMode="auto">
          <a:xfrm>
            <a:off x="1771614" y="1753599"/>
            <a:ext cx="4400550" cy="6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6" tIns="34289" rIns="68526" bIns="34289">
            <a:spAutoFit/>
          </a:bodyPr>
          <a:lstStyle>
            <a:lvl1pPr defTabSz="717550">
              <a:defRPr i="1">
                <a:solidFill>
                  <a:schemeClr val="tx1"/>
                </a:solidFill>
                <a:latin typeface="Arial" pitchFamily="34" charset="0"/>
              </a:defRPr>
            </a:lvl1pPr>
            <a:lvl2pPr marL="742950" indent="-285750" defTabSz="717550">
              <a:defRPr i="1">
                <a:solidFill>
                  <a:schemeClr val="tx1"/>
                </a:solidFill>
                <a:latin typeface="Arial" pitchFamily="34" charset="0"/>
              </a:defRPr>
            </a:lvl2pPr>
            <a:lvl3pPr marL="1143000" indent="-228600" defTabSz="717550">
              <a:defRPr i="1">
                <a:solidFill>
                  <a:schemeClr val="tx1"/>
                </a:solidFill>
                <a:latin typeface="Arial" pitchFamily="34" charset="0"/>
              </a:defRPr>
            </a:lvl3pPr>
            <a:lvl4pPr marL="1600200" indent="-228600" defTabSz="717550">
              <a:defRPr i="1">
                <a:solidFill>
                  <a:schemeClr val="tx1"/>
                </a:solidFill>
                <a:latin typeface="Arial" pitchFamily="34" charset="0"/>
              </a:defRPr>
            </a:lvl4pPr>
            <a:lvl5pPr marL="2057400" indent="-228600" defTabSz="717550">
              <a:defRPr i="1">
                <a:solidFill>
                  <a:schemeClr val="tx1"/>
                </a:solidFill>
                <a:latin typeface="Arial" pitchFamily="34" charset="0"/>
              </a:defRPr>
            </a:lvl5pPr>
            <a:lvl6pPr marL="2514600" indent="-228600" defTabSz="717550" eaLnBrk="0" fontAlgn="base" hangingPunct="0">
              <a:spcBef>
                <a:spcPct val="0"/>
              </a:spcBef>
              <a:spcAft>
                <a:spcPct val="0"/>
              </a:spcAft>
              <a:defRPr i="1">
                <a:solidFill>
                  <a:schemeClr val="tx1"/>
                </a:solidFill>
                <a:latin typeface="Arial" pitchFamily="34" charset="0"/>
              </a:defRPr>
            </a:lvl6pPr>
            <a:lvl7pPr marL="2971800" indent="-228600" defTabSz="717550" eaLnBrk="0" fontAlgn="base" hangingPunct="0">
              <a:spcBef>
                <a:spcPct val="0"/>
              </a:spcBef>
              <a:spcAft>
                <a:spcPct val="0"/>
              </a:spcAft>
              <a:defRPr i="1">
                <a:solidFill>
                  <a:schemeClr val="tx1"/>
                </a:solidFill>
                <a:latin typeface="Arial" pitchFamily="34" charset="0"/>
              </a:defRPr>
            </a:lvl7pPr>
            <a:lvl8pPr marL="3429000" indent="-228600" defTabSz="717550" eaLnBrk="0" fontAlgn="base" hangingPunct="0">
              <a:spcBef>
                <a:spcPct val="0"/>
              </a:spcBef>
              <a:spcAft>
                <a:spcPct val="0"/>
              </a:spcAft>
              <a:defRPr i="1">
                <a:solidFill>
                  <a:schemeClr val="tx1"/>
                </a:solidFill>
                <a:latin typeface="Arial" pitchFamily="34" charset="0"/>
              </a:defRPr>
            </a:lvl8pPr>
            <a:lvl9pPr marL="3886200" indent="-228600" defTabSz="717550" eaLnBrk="0" fontAlgn="base" hangingPunct="0">
              <a:spcBef>
                <a:spcPct val="0"/>
              </a:spcBef>
              <a:spcAft>
                <a:spcPct val="0"/>
              </a:spcAft>
              <a:defRPr i="1">
                <a:solidFill>
                  <a:schemeClr val="tx1"/>
                </a:solidFill>
                <a:latin typeface="Arial" pitchFamily="34" charset="0"/>
              </a:defRPr>
            </a:lvl9pPr>
          </a:lstStyle>
          <a:p>
            <a:pPr algn="ctr" fontAlgn="base">
              <a:spcBef>
                <a:spcPct val="50000"/>
              </a:spcBef>
              <a:spcAft>
                <a:spcPct val="0"/>
              </a:spcAft>
              <a:buFont typeface="Arial" pitchFamily="34" charset="0"/>
              <a:buNone/>
            </a:pPr>
            <a:r>
              <a:rPr lang="en-US" altLang="en-US" sz="4000" b="1" i="0">
                <a:solidFill>
                  <a:srgbClr val="FF0000"/>
                </a:solidFill>
                <a:latin typeface="Times New Roman" pitchFamily="18" charset="0"/>
                <a:cs typeface="Times New Roman" pitchFamily="18" charset="0"/>
              </a:rPr>
              <a:t>Ô</a:t>
            </a:r>
            <a:r>
              <a:rPr lang="en-US" altLang="en-US" sz="4000" b="1" i="0" smtClean="0">
                <a:solidFill>
                  <a:srgbClr val="FF0000"/>
                </a:solidFill>
                <a:latin typeface="Times New Roman" pitchFamily="18" charset="0"/>
                <a:cs typeface="Times New Roman" pitchFamily="18" charset="0"/>
              </a:rPr>
              <a:t>ng ngoại</a:t>
            </a:r>
            <a:endParaRPr lang="en-US" altLang="en-US" sz="4000" b="1" i="0">
              <a:solidFill>
                <a:srgbClr val="FF0000"/>
              </a:solidFill>
              <a:latin typeface="Times New Roman" pitchFamily="18" charset="0"/>
              <a:cs typeface="Times New Roman" pitchFamily="18" charset="0"/>
            </a:endParaRPr>
          </a:p>
        </p:txBody>
      </p:sp>
      <p:sp>
        <p:nvSpPr>
          <p:cNvPr id="3" name="Cloud 2"/>
          <p:cNvSpPr/>
          <p:nvPr/>
        </p:nvSpPr>
        <p:spPr>
          <a:xfrm>
            <a:off x="1295400" y="2743200"/>
            <a:ext cx="6324600" cy="2514600"/>
          </a:xfrm>
          <a:prstGeom prst="cloud">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0000FF"/>
                </a:solidFill>
                <a:latin typeface="Times New Roman" pitchFamily="18" charset="0"/>
                <a:cs typeface="Times New Roman" pitchFamily="18" charset="0"/>
              </a:rPr>
              <a:t>Tìm hiểu bài</a:t>
            </a:r>
            <a:endParaRPr lang="en-US" sz="48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96541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3" name="TextBox 4">
            <a:extLst>
              <a:ext uri="{FF2B5EF4-FFF2-40B4-BE49-F238E27FC236}"/>
            </a:extLst>
          </p:cNvPr>
          <p:cNvSpPr txBox="1">
            <a:spLocks noChangeArrowheads="1"/>
          </p:cNvSpPr>
          <p:nvPr/>
        </p:nvSpPr>
        <p:spPr bwMode="auto">
          <a:xfrm>
            <a:off x="304800" y="1335087"/>
            <a:ext cx="8686800" cy="646113"/>
          </a:xfrm>
          <a:prstGeom prst="rect">
            <a:avLst/>
          </a:prstGeom>
          <a:solidFill>
            <a:srgbClr val="FFFF00"/>
          </a:solidFill>
          <a:ln/>
          <a:extLst/>
        </p:spPr>
        <p:style>
          <a:lnRef idx="2">
            <a:schemeClr val="accent2"/>
          </a:lnRef>
          <a:fillRef idx="1">
            <a:schemeClr val="lt1"/>
          </a:fillRef>
          <a:effectRef idx="0">
            <a:schemeClr val="accent2"/>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vi-VN" altLang="en-US" sz="3600" b="1" smtClean="0">
                <a:latin typeface="Times New Roman" panose="02020603050405020304" pitchFamily="18" charset="0"/>
                <a:cs typeface="Times New Roman" panose="02020603050405020304" pitchFamily="18" charset="0"/>
              </a:rPr>
              <a:t>1</a:t>
            </a:r>
            <a:r>
              <a:rPr lang="en-US" altLang="en-US" sz="3600" b="1" smtClean="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Thành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phố</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sắp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gì</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đẹp</a:t>
            </a:r>
            <a:r>
              <a:rPr lang="en-US" altLang="en-US" sz="3600" b="1" dirty="0">
                <a:latin typeface="Times New Roman" panose="02020603050405020304" pitchFamily="18" charset="0"/>
                <a:cs typeface="Times New Roman" panose="02020603050405020304" pitchFamily="18" charset="0"/>
              </a:rPr>
              <a:t>?</a:t>
            </a:r>
          </a:p>
        </p:txBody>
      </p:sp>
      <p:sp>
        <p:nvSpPr>
          <p:cNvPr id="14" name="TextBox 4">
            <a:extLst>
              <a:ext uri="{FF2B5EF4-FFF2-40B4-BE49-F238E27FC236}"/>
            </a:extLst>
          </p:cNvPr>
          <p:cNvSpPr txBox="1">
            <a:spLocks noChangeArrowheads="1"/>
          </p:cNvSpPr>
          <p:nvPr/>
        </p:nvSpPr>
        <p:spPr bwMode="auto">
          <a:xfrm>
            <a:off x="304800" y="1981200"/>
            <a:ext cx="8686800" cy="2554288"/>
          </a:xfrm>
          <a:prstGeom prst="rect">
            <a:avLst/>
          </a:prstGeom>
          <a:ln/>
          <a:extLst/>
        </p:spPr>
        <p:style>
          <a:lnRef idx="2">
            <a:schemeClr val="accent2"/>
          </a:lnRef>
          <a:fillRef idx="1">
            <a:schemeClr val="lt1"/>
          </a:fillRef>
          <a:effectRef idx="0">
            <a:schemeClr val="accent2"/>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US" altLang="en-US" sz="4000" dirty="0" smtClean="0">
                <a:solidFill>
                  <a:srgbClr val="FF0066"/>
                </a:solidFill>
                <a:latin typeface="Times New Roman" panose="02020603050405020304" pitchFamily="18" charset="0"/>
                <a:cs typeface="Times New Roman" panose="02020603050405020304" pitchFamily="18" charset="0"/>
              </a:rPr>
              <a:t>  - </a:t>
            </a:r>
            <a:r>
              <a:rPr lang="en-US" altLang="en-US" sz="4000" dirty="0" err="1" smtClean="0">
                <a:solidFill>
                  <a:srgbClr val="FF0066"/>
                </a:solidFill>
                <a:latin typeface="Times New Roman" panose="02020603050405020304" pitchFamily="18" charset="0"/>
                <a:cs typeface="Times New Roman" panose="02020603050405020304" pitchFamily="18" charset="0"/>
              </a:rPr>
              <a:t>Không</a:t>
            </a:r>
            <a:r>
              <a:rPr lang="en-US" altLang="en-US" sz="4000" dirty="0" smtClean="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khí</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mát</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smtClean="0">
                <a:solidFill>
                  <a:srgbClr val="FF0066"/>
                </a:solidFill>
                <a:latin typeface="Times New Roman" panose="02020603050405020304" pitchFamily="18" charset="0"/>
                <a:cs typeface="Times New Roman" panose="02020603050405020304" pitchFamily="18" charset="0"/>
              </a:rPr>
              <a:t>dịu</a:t>
            </a:r>
            <a:r>
              <a:rPr lang="en-US" altLang="en-US" sz="4000" dirty="0">
                <a:solidFill>
                  <a:srgbClr val="FF0066"/>
                </a:solidFill>
                <a:latin typeface="Times New Roman" panose="02020603050405020304" pitchFamily="18" charset="0"/>
                <a:cs typeface="Times New Roman" panose="02020603050405020304" pitchFamily="18" charset="0"/>
              </a:rPr>
              <a:t>.</a:t>
            </a:r>
            <a:endParaRPr lang="en-US" altLang="en-US" sz="4000" dirty="0" smtClean="0">
              <a:solidFill>
                <a:srgbClr val="FF0066"/>
              </a:solidFill>
              <a:latin typeface="Times New Roman" panose="02020603050405020304" pitchFamily="18" charset="0"/>
              <a:cs typeface="Times New Roman" panose="02020603050405020304" pitchFamily="18" charset="0"/>
            </a:endParaRPr>
          </a:p>
          <a:p>
            <a:pPr>
              <a:lnSpc>
                <a:spcPct val="100000"/>
              </a:lnSpc>
              <a:spcBef>
                <a:spcPct val="0"/>
              </a:spcBef>
              <a:buFont typeface="Arial" panose="020B0604020202020204" pitchFamily="34" charset="0"/>
              <a:buNone/>
              <a:defRPr/>
            </a:pP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smtClean="0">
                <a:solidFill>
                  <a:srgbClr val="FF0066"/>
                </a:solidFill>
                <a:latin typeface="Times New Roman" panose="02020603050405020304" pitchFamily="18" charset="0"/>
                <a:cs typeface="Times New Roman" panose="02020603050405020304" pitchFamily="18" charset="0"/>
              </a:rPr>
              <a:t> - </a:t>
            </a:r>
            <a:r>
              <a:rPr lang="en-US" altLang="en-US" sz="4000" dirty="0" err="1" smtClean="0">
                <a:solidFill>
                  <a:srgbClr val="FF0066"/>
                </a:solidFill>
                <a:latin typeface="Times New Roman" panose="02020603050405020304" pitchFamily="18" charset="0"/>
                <a:cs typeface="Times New Roman" panose="02020603050405020304" pitchFamily="18" charset="0"/>
              </a:rPr>
              <a:t>Trời</a:t>
            </a:r>
            <a:r>
              <a:rPr lang="en-US" altLang="en-US" sz="4000" dirty="0" smtClean="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xanh</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ngắt</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trên</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cao</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xanh</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như</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dòng</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sông</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trong</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trôi</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lặng</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lẽ</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giữa</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ngọn</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cây</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hè</a:t>
            </a:r>
            <a:r>
              <a:rPr lang="en-US" altLang="en-US" sz="4000" dirty="0">
                <a:solidFill>
                  <a:srgbClr val="FF0066"/>
                </a:solidFill>
                <a:latin typeface="Times New Roman" panose="02020603050405020304" pitchFamily="18" charset="0"/>
                <a:cs typeface="Times New Roman" panose="02020603050405020304" pitchFamily="18" charset="0"/>
              </a:rPr>
              <a:t> </a:t>
            </a:r>
            <a:r>
              <a:rPr lang="en-US" altLang="en-US" sz="4000" dirty="0" err="1">
                <a:solidFill>
                  <a:srgbClr val="FF0066"/>
                </a:solidFill>
                <a:latin typeface="Times New Roman" panose="02020603050405020304" pitchFamily="18" charset="0"/>
                <a:cs typeface="Times New Roman" panose="02020603050405020304" pitchFamily="18" charset="0"/>
              </a:rPr>
              <a:t>phố</a:t>
            </a:r>
            <a:r>
              <a:rPr lang="en-US" altLang="en-US" sz="4000" dirty="0" smtClean="0">
                <a:solidFill>
                  <a:srgbClr val="FF0066"/>
                </a:solidFill>
                <a:latin typeface="Times New Roman" panose="02020603050405020304" pitchFamily="18" charset="0"/>
                <a:cs typeface="Times New Roman" panose="02020603050405020304" pitchFamily="18" charset="0"/>
              </a:rPr>
              <a:t>.</a:t>
            </a:r>
            <a:endParaRPr lang="en-US" altLang="en-US" sz="4000" dirty="0">
              <a:solidFill>
                <a:srgbClr val="FF0066"/>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62134631"/>
      </p:ext>
    </p:extLst>
  </p:cSld>
  <p:clrMapOvr>
    <a:masterClrMapping/>
  </p:clrMapOvr>
  <p:transition spd="slow" advTm="477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28.2"/>
</p:tagLst>
</file>

<file path=ppt/tags/tag2.xml><?xml version="1.0" encoding="utf-8"?>
<p:tagLst xmlns:a="http://schemas.openxmlformats.org/drawingml/2006/main" xmlns:r="http://schemas.openxmlformats.org/officeDocument/2006/relationships" xmlns:p="http://schemas.openxmlformats.org/presentationml/2006/main">
  <p:tag name="TIMING" val="|0.6|2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754</Words>
  <Application>Microsoft Office PowerPoint</Application>
  <PresentationFormat>On-screen Show (4:3)</PresentationFormat>
  <Paragraphs>76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Bài hát: Con yêu ông biết mấy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Vì sao bạn nhỏ gọi ông ngoại là  người thầy đầu tiên?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thanhthien</dc:creator>
  <cp:lastModifiedBy>Windows User</cp:lastModifiedBy>
  <cp:revision>11</cp:revision>
  <dcterms:created xsi:type="dcterms:W3CDTF">2021-10-08T15:25:09Z</dcterms:created>
  <dcterms:modified xsi:type="dcterms:W3CDTF">2021-10-10T10:13:39Z</dcterms:modified>
</cp:coreProperties>
</file>